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2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75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58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45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48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99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0620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36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33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5869"/>
            <a:ext cx="10364451" cy="101825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40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11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0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8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52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62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99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20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6255C9-81D2-48E3-934D-71DB447C6FBA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580558-E5A2-4530-A337-33E289395C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500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Operációs rendszerek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3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9454" y="1039141"/>
            <a:ext cx="10364451" cy="1018259"/>
          </a:xfrm>
        </p:spPr>
        <p:txBody>
          <a:bodyPr/>
          <a:lstStyle/>
          <a:p>
            <a:r>
              <a:rPr lang="hu-HU" dirty="0" smtClean="0"/>
              <a:t>A kurzus tartalma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>
                <a:solidFill>
                  <a:schemeClr val="tx2"/>
                </a:solidFill>
              </a:rPr>
              <a:t>1. modul. Az operációs rendszerek alapjai</a:t>
            </a:r>
            <a:endParaRPr lang="hu-H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2"/>
                </a:solidFill>
              </a:rPr>
              <a:t>2</a:t>
            </a:r>
            <a:r>
              <a:rPr lang="uk-UA" sz="2800" b="1" dirty="0">
                <a:solidFill>
                  <a:schemeClr val="tx2"/>
                </a:solidFill>
              </a:rPr>
              <a:t>.</a:t>
            </a:r>
            <a:r>
              <a:rPr lang="hu-HU" sz="2800" b="1" dirty="0">
                <a:solidFill>
                  <a:schemeClr val="tx2"/>
                </a:solidFill>
              </a:rPr>
              <a:t> modul. Számítógéphálózatok alapjai</a:t>
            </a:r>
            <a:endParaRPr lang="hu-H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2"/>
                </a:solidFill>
              </a:rPr>
              <a:t>3</a:t>
            </a:r>
            <a:r>
              <a:rPr lang="uk-UA" sz="2800" b="1" dirty="0">
                <a:solidFill>
                  <a:schemeClr val="tx2"/>
                </a:solidFill>
              </a:rPr>
              <a:t>. </a:t>
            </a:r>
            <a:r>
              <a:rPr lang="hu-HU" sz="2800" b="1" dirty="0">
                <a:solidFill>
                  <a:schemeClr val="tx2"/>
                </a:solidFill>
              </a:rPr>
              <a:t>modul. A Windows operációs rendszer</a:t>
            </a:r>
            <a:endParaRPr lang="hu-H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2"/>
                </a:solidFill>
              </a:rPr>
              <a:t>4</a:t>
            </a:r>
            <a:r>
              <a:rPr lang="uk-UA" sz="2800" b="1" dirty="0">
                <a:solidFill>
                  <a:schemeClr val="tx2"/>
                </a:solidFill>
              </a:rPr>
              <a:t>.</a:t>
            </a:r>
            <a:r>
              <a:rPr lang="hu-HU" sz="2800" b="1" dirty="0">
                <a:solidFill>
                  <a:schemeClr val="tx2"/>
                </a:solidFill>
              </a:rPr>
              <a:t> modul. Az </a:t>
            </a:r>
            <a:r>
              <a:rPr lang="hu-HU" sz="2800" b="1" dirty="0" err="1">
                <a:solidFill>
                  <a:schemeClr val="tx2"/>
                </a:solidFill>
              </a:rPr>
              <a:t>Ubuntu</a:t>
            </a:r>
            <a:r>
              <a:rPr lang="hu-HU" sz="2800" b="1" dirty="0">
                <a:solidFill>
                  <a:schemeClr val="tx2"/>
                </a:solidFill>
              </a:rPr>
              <a:t> Linux operációs </a:t>
            </a:r>
            <a:r>
              <a:rPr lang="hu-HU" sz="2800" b="1" dirty="0" smtClean="0">
                <a:solidFill>
                  <a:schemeClr val="tx2"/>
                </a:solidFill>
              </a:rPr>
              <a:t>rendszer</a:t>
            </a:r>
            <a:endParaRPr lang="hu-H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4" y="307621"/>
            <a:ext cx="10364451" cy="1018259"/>
          </a:xfrm>
        </p:spPr>
        <p:txBody>
          <a:bodyPr/>
          <a:lstStyle/>
          <a:p>
            <a:r>
              <a:rPr lang="hu-HU" dirty="0" smtClean="0"/>
              <a:t>Labormunkák témái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417320"/>
            <a:ext cx="10363826" cy="5001768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Microsoft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Windows kliens operációs rendszer telepítése virtuális gépre</a:t>
            </a:r>
          </a:p>
          <a:p>
            <a:pPr>
              <a:spcBef>
                <a:spcPts val="2400"/>
              </a:spcBef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 Microsoft Windows operációs rendszer beállításai, felhasználói környezet kialakítása</a:t>
            </a:r>
          </a:p>
          <a:p>
            <a:pPr>
              <a:spcBef>
                <a:spcPts val="2400"/>
              </a:spcBef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 Microsoft Windows operációs rendszer hálózati beállításai</a:t>
            </a:r>
          </a:p>
          <a:p>
            <a:pPr>
              <a:spcBef>
                <a:spcPts val="2400"/>
              </a:spcBef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Linux operációs rendszer telepítése és alapvető beállításai</a:t>
            </a:r>
          </a:p>
          <a:p>
            <a:pPr>
              <a:spcBef>
                <a:spcPts val="2400"/>
              </a:spcBef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Linux operációs rendszer használata karakteres felületen. Jogosultságok</a:t>
            </a:r>
          </a:p>
          <a:p>
            <a:pPr>
              <a:spcBef>
                <a:spcPts val="2400"/>
              </a:spcBef>
            </a:pPr>
            <a:r>
              <a:rPr lang="hu-HU" sz="24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Bash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parancsfájlok Linux operációs rendszeren</a:t>
            </a:r>
          </a:p>
        </p:txBody>
      </p:sp>
    </p:spTree>
    <p:extLst>
      <p:ext uri="{BB962C8B-B14F-4D97-AF65-F5344CB8AC3E}">
        <p14:creationId xmlns:p14="http://schemas.microsoft.com/office/powerpoint/2010/main" val="22498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Windows beszerzése</a:t>
            </a:r>
            <a:endParaRPr lang="hu-HU" dirty="0"/>
          </a:p>
        </p:txBody>
      </p:sp>
      <p:pic>
        <p:nvPicPr>
          <p:cNvPr id="4" name="Kép 3" descr="http://okt.kmf.uz.ua/dw/lib/exe/fetch.php?w=600&amp;tok=72c92b&amp;media=speclab-inf:laborok:win10le-170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96" y="1024128"/>
            <a:ext cx="7271005" cy="4882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1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feltelepített Windows</a:t>
            </a:r>
            <a:endParaRPr lang="hu-HU" dirty="0"/>
          </a:p>
        </p:txBody>
      </p:sp>
      <p:pic>
        <p:nvPicPr>
          <p:cNvPr id="4" name="Kép 3" descr="http://okt.kmf.uz.ua/dw/lib/exe/fetch.php?w=800&amp;tok=16c929&amp;media=informatika3:laborok:lab3-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03" y="877824"/>
            <a:ext cx="7479792" cy="5093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5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feltelepített </a:t>
            </a:r>
            <a:r>
              <a:rPr lang="hu-HU" dirty="0" err="1" smtClean="0"/>
              <a:t>Ubuntu</a:t>
            </a:r>
            <a:r>
              <a:rPr lang="hu-HU" dirty="0" smtClean="0"/>
              <a:t> Linux</a:t>
            </a:r>
            <a:endParaRPr lang="hu-HU" dirty="0"/>
          </a:p>
        </p:txBody>
      </p:sp>
      <p:pic>
        <p:nvPicPr>
          <p:cNvPr id="4" name="Kép 3" descr="http://okt.kmf.uz.ua/dw/lib/exe/fetch.php?w=600&amp;tok=c7e432&amp;media=speclab-inf:laborok:ub1604-031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23" y="1024128"/>
            <a:ext cx="7159752" cy="4910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8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ppecske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Cseppecske</Template>
  <TotalTime>16</TotalTime>
  <Words>93</Words>
  <Application>Microsoft Office PowerPoint</Application>
  <PresentationFormat>Szélesvásznú</PresentationFormat>
  <Paragraphs>16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Tw Cen MT</vt:lpstr>
      <vt:lpstr>Cseppecske</vt:lpstr>
      <vt:lpstr>Operációs rendszerek</vt:lpstr>
      <vt:lpstr>A kurzus tartalma</vt:lpstr>
      <vt:lpstr>Labormunkák témái</vt:lpstr>
      <vt:lpstr>A Windows beszerzése</vt:lpstr>
      <vt:lpstr>A feltelepített Windows</vt:lpstr>
      <vt:lpstr>A feltelepített Ubuntu Linux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Operációs rendszerek</dc:title>
  <dc:creator>Windows-felhasználó</dc:creator>
  <cp:lastModifiedBy>Windows-felhasználó</cp:lastModifiedBy>
  <cp:revision>3</cp:revision>
  <dcterms:created xsi:type="dcterms:W3CDTF">2021-08-25T00:10:56Z</dcterms:created>
  <dcterms:modified xsi:type="dcterms:W3CDTF">2021-08-25T00:28:41Z</dcterms:modified>
</cp:coreProperties>
</file>