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308D-6B4E-442A-AA54-6E35DE9B2DE0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796EA35-1DEC-4241-9712-6820C8A33626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82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308D-6B4E-442A-AA54-6E35DE9B2DE0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A35-1DEC-4241-9712-6820C8A33626}" type="slidenum">
              <a:rPr lang="hu-HU" smtClean="0"/>
              <a:t>‹#›</a:t>
            </a:fld>
            <a:endParaRPr lang="hu-H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565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308D-6B4E-442A-AA54-6E35DE9B2DE0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A35-1DEC-4241-9712-6820C8A33626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17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308D-6B4E-442A-AA54-6E35DE9B2DE0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A35-1DEC-4241-9712-6820C8A33626}" type="slidenum">
              <a:rPr lang="hu-HU" smtClean="0"/>
              <a:t>‹#›</a:t>
            </a:fld>
            <a:endParaRPr lang="hu-H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50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308D-6B4E-442A-AA54-6E35DE9B2DE0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A35-1DEC-4241-9712-6820C8A33626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90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308D-6B4E-442A-AA54-6E35DE9B2DE0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A35-1DEC-4241-9712-6820C8A33626}" type="slidenum">
              <a:rPr lang="hu-HU" smtClean="0"/>
              <a:t>‹#›</a:t>
            </a:fld>
            <a:endParaRPr lang="hu-H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57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308D-6B4E-442A-AA54-6E35DE9B2DE0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A35-1DEC-4241-9712-6820C8A33626}" type="slidenum">
              <a:rPr lang="hu-HU" smtClean="0"/>
              <a:t>‹#›</a:t>
            </a:fld>
            <a:endParaRPr lang="hu-H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9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308D-6B4E-442A-AA54-6E35DE9B2DE0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A35-1DEC-4241-9712-6820C8A33626}" type="slidenum">
              <a:rPr lang="hu-HU" smtClean="0"/>
              <a:t>‹#›</a:t>
            </a:fld>
            <a:endParaRPr lang="hu-H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28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308D-6B4E-442A-AA54-6E35DE9B2DE0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A35-1DEC-4241-9712-6820C8A336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215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308D-6B4E-442A-AA54-6E35DE9B2DE0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A35-1DEC-4241-9712-6820C8A33626}" type="slidenum">
              <a:rPr lang="hu-HU" smtClean="0"/>
              <a:t>‹#›</a:t>
            </a:fld>
            <a:endParaRPr lang="hu-H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49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64B308D-6B4E-442A-AA54-6E35DE9B2DE0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A35-1DEC-4241-9712-6820C8A33626}" type="slidenum">
              <a:rPr lang="hu-HU" smtClean="0"/>
              <a:t>‹#›</a:t>
            </a:fld>
            <a:endParaRPr lang="hu-H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35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B308D-6B4E-442A-AA54-6E35DE9B2DE0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796EA35-1DEC-4241-9712-6820C8A33626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50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Spec</a:t>
            </a:r>
            <a:r>
              <a:rPr lang="hu-HU" dirty="0"/>
              <a:t>. laboratórium informatikából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536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kurzus tartalma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135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000" dirty="0" smtClean="0"/>
              <a:t>1. modul. Korszerű kliens operációs rendszerek.</a:t>
            </a:r>
          </a:p>
          <a:p>
            <a:pPr marL="0" indent="0">
              <a:buNone/>
            </a:pPr>
            <a:r>
              <a:rPr lang="hu-HU" sz="3000" dirty="0" smtClean="0"/>
              <a:t>2. modul.  A számítógépes hálózatok alapjai</a:t>
            </a:r>
          </a:p>
          <a:p>
            <a:pPr marL="1524000" indent="-1524000">
              <a:buNone/>
            </a:pPr>
            <a:r>
              <a:rPr lang="hu-HU" sz="3000" dirty="0" smtClean="0"/>
              <a:t>3. modul.  Az MS Windows Server 2019 operációs rendszer alkalmazása az oktatási intézményekben</a:t>
            </a:r>
          </a:p>
          <a:p>
            <a:pPr marL="1524000" indent="-1524000">
              <a:buNone/>
            </a:pPr>
            <a:r>
              <a:rPr lang="hu-HU" sz="3000" dirty="0" smtClean="0"/>
              <a:t>4. modul.  Az </a:t>
            </a:r>
            <a:r>
              <a:rPr lang="hu-HU" sz="3000" dirty="0" err="1" smtClean="0"/>
              <a:t>CentOS</a:t>
            </a:r>
            <a:r>
              <a:rPr lang="hu-HU" sz="3000" dirty="0" smtClean="0"/>
              <a:t> Linux 7 </a:t>
            </a:r>
            <a:r>
              <a:rPr lang="hu-HU" sz="3000" dirty="0"/>
              <a:t>operációs rendszer alkalmazása az oktatási intézményekben</a:t>
            </a:r>
          </a:p>
        </p:txBody>
      </p:sp>
    </p:spTree>
    <p:extLst>
      <p:ext uri="{BB962C8B-B14F-4D97-AF65-F5344CB8AC3E}">
        <p14:creationId xmlns:p14="http://schemas.microsoft.com/office/powerpoint/2010/main" val="179896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Ismerkedés a Linux </a:t>
            </a:r>
            <a:r>
              <a:rPr lang="hu-HU" dirty="0" err="1" smtClean="0"/>
              <a:t>paranccsokkal</a:t>
            </a:r>
            <a:endParaRPr lang="hu-HU" dirty="0"/>
          </a:p>
        </p:txBody>
      </p:sp>
      <p:pic>
        <p:nvPicPr>
          <p:cNvPr id="1026" name="Picture 2" descr="http://okt.kmf.uz.ua/dw/lib/exe/fetch.php?w=600&amp;tok=343fe0&amp;media=speclab-inf:laborok:kvme-2017al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21894"/>
            <a:ext cx="6165850" cy="44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300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Hálózati eszközök kezelése</a:t>
            </a:r>
            <a:endParaRPr lang="hu-HU" dirty="0"/>
          </a:p>
        </p:txBody>
      </p:sp>
      <p:pic>
        <p:nvPicPr>
          <p:cNvPr id="6" name="Picture 4" descr="http://okt.kmf.uz.ua/dw/lib/exe/fetch.php?media=speclab-inf:laborok:2-dlink-s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2068512"/>
            <a:ext cx="6480000" cy="451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60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VLAN-ok </a:t>
            </a:r>
            <a:r>
              <a:rPr lang="hu-HU" dirty="0"/>
              <a:t>és a </a:t>
            </a:r>
            <a:r>
              <a:rPr lang="hu-HU" dirty="0" err="1"/>
              <a:t>switchek</a:t>
            </a:r>
            <a:r>
              <a:rPr lang="hu-HU" dirty="0"/>
              <a:t> </a:t>
            </a:r>
            <a:r>
              <a:rPr lang="hu-HU" dirty="0" smtClean="0"/>
              <a:t>kapcsolata</a:t>
            </a:r>
            <a:endParaRPr lang="hu-HU" dirty="0"/>
          </a:p>
        </p:txBody>
      </p:sp>
      <p:pic>
        <p:nvPicPr>
          <p:cNvPr id="3074" name="Picture 2" descr="http://okt.kmf.uz.ua/dw/lib/exe/fetch.php?media=speclab-inf:laborok:vlan115-1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1329136"/>
            <a:ext cx="5400000" cy="51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64016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Galéria</Template>
  <TotalTime>36</TotalTime>
  <Words>65</Words>
  <Application>Microsoft Office PowerPoint</Application>
  <PresentationFormat>Szélesvásznú</PresentationFormat>
  <Paragraphs>9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Gallery</vt:lpstr>
      <vt:lpstr>Spec. laboratórium informatikából</vt:lpstr>
      <vt:lpstr>A kurzus tartalma</vt:lpstr>
      <vt:lpstr>Ismerkedés a Linux paranccsokkal</vt:lpstr>
      <vt:lpstr>Hálózati eszközök kezelése</vt:lpstr>
      <vt:lpstr>VLAN-ok és a switchek kapcsolata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Spec. laboratórium informatikából</dc:title>
  <dc:creator>Windows-felhasználó</dc:creator>
  <cp:lastModifiedBy>Windows-felhasználó</cp:lastModifiedBy>
  <cp:revision>4</cp:revision>
  <dcterms:created xsi:type="dcterms:W3CDTF">2021-08-25T05:01:42Z</dcterms:created>
  <dcterms:modified xsi:type="dcterms:W3CDTF">2021-08-25T05:37:46Z</dcterms:modified>
</cp:coreProperties>
</file>