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925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63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929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1317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62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8320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904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941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343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57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18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308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99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905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78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78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4500-6B6A-4D07-A0B0-50BB1A248882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B9FAC6-57B6-49DB-B4FC-4F9C8F3C06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846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Távoktatási rendszerek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74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kurzus tartalma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430446" y="2388326"/>
            <a:ext cx="9883986" cy="250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32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modul. Távoktatási rendszerek</a:t>
            </a:r>
            <a:endParaRPr lang="hu-HU" sz="3200" dirty="0">
              <a:solidFill>
                <a:schemeClr val="accent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32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32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modul. Jogi szabályozás</a:t>
            </a:r>
            <a:endParaRPr lang="hu-HU" sz="3200" dirty="0">
              <a:solidFill>
                <a:schemeClr val="accent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sz="32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32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modul. A távoktatás alapelvei</a:t>
            </a:r>
            <a:endParaRPr lang="hu-HU" sz="3200" dirty="0">
              <a:solidFill>
                <a:schemeClr val="accent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uk-UA" sz="32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32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modul. Web-alapú tanuláskezelő rendszerek</a:t>
            </a:r>
            <a:endParaRPr lang="hu-HU" sz="3200" dirty="0">
              <a:solidFill>
                <a:schemeClr val="accent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3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960000" cy="1320800"/>
          </a:xfrm>
        </p:spPr>
        <p:txBody>
          <a:bodyPr/>
          <a:lstStyle/>
          <a:p>
            <a:pPr algn="ctr"/>
            <a:r>
              <a:rPr lang="hu-HU" dirty="0" smtClean="0"/>
              <a:t>LMS</a:t>
            </a:r>
            <a:endParaRPr lang="hu-HU" dirty="0"/>
          </a:p>
        </p:txBody>
      </p:sp>
      <p:pic>
        <p:nvPicPr>
          <p:cNvPr id="2050" name="Picture 2" descr="LMS Software Solutions For Your Organization - eLearning Indus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270001"/>
            <a:ext cx="3960000" cy="237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5294394" y="609600"/>
            <a:ext cx="396980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dirty="0" smtClean="0"/>
              <a:t>CMS</a:t>
            </a:r>
            <a:endParaRPr lang="hu-HU" dirty="0"/>
          </a:p>
        </p:txBody>
      </p:sp>
      <p:pic>
        <p:nvPicPr>
          <p:cNvPr id="6" name="Picture 2" descr="Что такое CMS и какие виды CMS для сайтов бывают | Блог хостинг провайдера  CityHos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81"/>
          <a:stretch/>
        </p:blipFill>
        <p:spPr bwMode="auto">
          <a:xfrm>
            <a:off x="5304198" y="1270001"/>
            <a:ext cx="3960000" cy="246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3144198" y="4051683"/>
            <a:ext cx="432000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dirty="0" smtClean="0"/>
              <a:t>VLE</a:t>
            </a:r>
            <a:endParaRPr lang="hu-HU" dirty="0"/>
          </a:p>
        </p:txBody>
      </p:sp>
      <p:pic>
        <p:nvPicPr>
          <p:cNvPr id="8" name="Picture 2" descr="The VLE landscap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198" y="4712083"/>
            <a:ext cx="4320000" cy="182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9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Bloom-féle taxonómia rendszer régi és új értelmezése</a:t>
            </a:r>
          </a:p>
        </p:txBody>
      </p:sp>
      <p:pic>
        <p:nvPicPr>
          <p:cNvPr id="1028" name="Picture 4" descr="3. áb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26" y="2140331"/>
            <a:ext cx="9000000" cy="376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4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/>
              <a:t>Moodle</a:t>
            </a:r>
            <a:r>
              <a:rPr lang="uk-UA" dirty="0"/>
              <a:t>, </a:t>
            </a:r>
            <a:r>
              <a:rPr lang="uk-UA" dirty="0" err="1"/>
              <a:t>Google</a:t>
            </a:r>
            <a:r>
              <a:rPr lang="uk-UA" dirty="0"/>
              <a:t> </a:t>
            </a:r>
            <a:r>
              <a:rPr lang="uk-UA" dirty="0" err="1"/>
              <a:t>Classroom</a:t>
            </a:r>
            <a:r>
              <a:rPr lang="uk-UA" dirty="0"/>
              <a:t>, </a:t>
            </a:r>
            <a:r>
              <a:rPr lang="hu-HU" dirty="0"/>
              <a:t>MS </a:t>
            </a:r>
            <a:r>
              <a:rPr lang="hu-HU" dirty="0" err="1"/>
              <a:t>Teams</a:t>
            </a:r>
            <a:r>
              <a:rPr lang="hu-HU" dirty="0"/>
              <a:t>, </a:t>
            </a:r>
            <a:r>
              <a:rPr lang="uk-UA" dirty="0" err="1"/>
              <a:t>Blackboard</a:t>
            </a:r>
            <a:r>
              <a:rPr lang="uk-UA" dirty="0"/>
              <a:t>, </a:t>
            </a:r>
            <a:r>
              <a:rPr lang="uk-UA" dirty="0" err="1"/>
              <a:t>ATutor</a:t>
            </a:r>
            <a:r>
              <a:rPr lang="uk-UA" dirty="0"/>
              <a:t>, </a:t>
            </a:r>
            <a:r>
              <a:rPr lang="uk-UA" dirty="0" err="1"/>
              <a:t>eFront</a:t>
            </a:r>
            <a:endParaRPr lang="hu-HU" dirty="0"/>
          </a:p>
        </p:txBody>
      </p:sp>
      <p:pic>
        <p:nvPicPr>
          <p:cNvPr id="3080" name="Picture 8" descr="Файл:Moodle-1-740x380.png — Вікіпед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3" y="2151851"/>
            <a:ext cx="3600000" cy="184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Google Classroom Webinar – Coc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240" y="2066524"/>
            <a:ext cx="285750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Как пользоваться программой MS Teams — подробное руководств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791" y="2066524"/>
            <a:ext cx="1471281" cy="147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6366210" y="3532328"/>
            <a:ext cx="2907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002060"/>
                </a:solidFill>
              </a:rPr>
              <a:t>Microsoft </a:t>
            </a:r>
            <a:r>
              <a:rPr lang="hu-HU" sz="2000" dirty="0" err="1" smtClean="0">
                <a:solidFill>
                  <a:srgbClr val="002060"/>
                </a:solidFill>
              </a:rPr>
              <a:t>Teams</a:t>
            </a:r>
            <a:endParaRPr lang="hu-HU" sz="2000" dirty="0">
              <a:solidFill>
                <a:srgbClr val="002060"/>
              </a:solidFill>
            </a:endParaRPr>
          </a:p>
        </p:txBody>
      </p:sp>
      <p:pic>
        <p:nvPicPr>
          <p:cNvPr id="3086" name="Picture 14" descr="File:Blackboard Inc. logo.png - Wikimedia Comm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3" y="4221951"/>
            <a:ext cx="2520000" cy="2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ATutor » e-learning - бесплатно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621" y="396949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8346" y="4860988"/>
            <a:ext cx="28575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3781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Narancs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57</Words>
  <Application>Microsoft Office PowerPoint</Application>
  <PresentationFormat>Szélesvásznú</PresentationFormat>
  <Paragraphs>12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Fazetta</vt:lpstr>
      <vt:lpstr>Távoktatási rendszerek</vt:lpstr>
      <vt:lpstr>A kurzus tartalma</vt:lpstr>
      <vt:lpstr>LMS</vt:lpstr>
      <vt:lpstr>A Bloom-féle taxonómia rendszer régi és új értelmezése</vt:lpstr>
      <vt:lpstr>Moodle, Google Classroom, MS Teams, Blackboard, ATutor, eFront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Távoktatási rendszerek</dc:title>
  <dc:creator>Windows-felhasználó</dc:creator>
  <cp:lastModifiedBy>Windows-felhasználó</cp:lastModifiedBy>
  <cp:revision>6</cp:revision>
  <dcterms:created xsi:type="dcterms:W3CDTF">2021-08-24T21:37:42Z</dcterms:created>
  <dcterms:modified xsi:type="dcterms:W3CDTF">2021-08-24T22:18:41Z</dcterms:modified>
</cp:coreProperties>
</file>