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325" r:id="rId4"/>
    <p:sldId id="269" r:id="rId5"/>
    <p:sldId id="267" r:id="rId6"/>
    <p:sldId id="270" r:id="rId7"/>
    <p:sldId id="271" r:id="rId8"/>
    <p:sldId id="272" r:id="rId9"/>
    <p:sldId id="326" r:id="rId10"/>
    <p:sldId id="273" r:id="rId11"/>
    <p:sldId id="276" r:id="rId12"/>
    <p:sldId id="277" r:id="rId13"/>
    <p:sldId id="372" r:id="rId14"/>
    <p:sldId id="373" r:id="rId15"/>
    <p:sldId id="374" r:id="rId16"/>
    <p:sldId id="375" r:id="rId17"/>
    <p:sldId id="371" r:id="rId18"/>
  </p:sldIdLst>
  <p:sldSz cx="9144000" cy="6858000" type="screen4x3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BF2B2C-809F-459B-8F9D-AAD3AE3D1CE1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038" y="4718050"/>
            <a:ext cx="5453062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ru-R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6080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072F81E-1EE3-4790-8595-96E41EC7B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9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4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7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2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0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7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1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7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7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2F81E-1EE3-4790-8595-96E41EC7B7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5260-0E6C-43DA-8F6D-B5D0C716C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D641-95A6-4EA9-8F00-12170F703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4D6D-13CB-4590-BF0F-E610F3B2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6330-E97D-4638-82BA-82B2CC917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2255-BE42-445E-9515-2DBD5F5B8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300A-DE3F-4CF2-A8BF-97445582F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608B-10B4-41B7-8A71-52B3DE742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8B40-4C47-4ED1-959C-471A380AE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A834-C032-4518-88DB-296EBB682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847F-A0E9-4EA5-8049-7F2D98A63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5C43A-6832-45A7-95D1-8E56131A1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140143A7-0C69-40E2-B920-610115ECB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79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691" y="1484784"/>
            <a:ext cx="7200900" cy="2643188"/>
          </a:xfrm>
        </p:spPr>
        <p:txBody>
          <a:bodyPr/>
          <a:lstStyle/>
          <a:p>
            <a:pPr algn="ctr" eaLnBrk="1" hangingPunct="1"/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en-US" sz="3600" b="1" dirty="0" err="1" smtClean="0"/>
              <a:t>Trigonometria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feladatokban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8008938" y="136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k-SK"/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665584" y="226607"/>
            <a:ext cx="2357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b="1" dirty="0"/>
              <a:t>II. RÁKÓCZI FERENC </a:t>
            </a:r>
            <a:endParaRPr lang="ru-RU" sz="1400" b="1" dirty="0"/>
          </a:p>
          <a:p>
            <a:r>
              <a:rPr lang="hu-HU" sz="1400" b="1" dirty="0"/>
              <a:t>KÁRPÁTALJAI MAGYAR FŐISKOLA</a:t>
            </a:r>
            <a:endParaRPr lang="ru-RU" sz="1400" b="1" dirty="0"/>
          </a:p>
        </p:txBody>
      </p:sp>
      <p:pic>
        <p:nvPicPr>
          <p:cNvPr id="3080" name="Kép 8" descr="Log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85" y="59918"/>
            <a:ext cx="13573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3000364" y="3357562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Sztojka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Miros</a:t>
            </a:r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428992" y="648866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Beregszász  ̶  202</a:t>
            </a:r>
            <a:r>
              <a:rPr lang="en-US" dirty="0" smtClean="0"/>
              <a:t>2</a:t>
            </a:r>
            <a:endParaRPr lang="ru-RU" dirty="0"/>
          </a:p>
        </p:txBody>
      </p:sp>
      <p:pic>
        <p:nvPicPr>
          <p:cNvPr id="23554" name="Picture 2" descr="Результат пошуку зображень за запитом &quot;Beregszászi főiskola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75" y="4000504"/>
            <a:ext cx="7143800" cy="2355271"/>
          </a:xfrm>
          <a:prstGeom prst="rect">
            <a:avLst/>
          </a:prstGeom>
          <a:noFill/>
        </p:spPr>
      </p:pic>
      <p:sp>
        <p:nvSpPr>
          <p:cNvPr id="56322" name="AutoShape 2" descr="bgazrt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324" name="AutoShape 4" descr="bgazrt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326" name="AutoShape 6" descr="https://bgazrt.hu/wp-content/uploads/2019/09/xME_BGA.png.pagespeed.ic.U2NwKC9oJ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357918" y="319881"/>
            <a:ext cx="2357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Matematika és Informatika Tanszék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10C19-3B15-4E0E-AE46-952BC1232C8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092280" cy="302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ia számának hely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22F24-AB57-4175-BF55-6956A9F2900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Szövegdoboz 3"/>
          <p:cNvSpPr txBox="1"/>
          <p:nvPr/>
        </p:nvSpPr>
        <p:spPr>
          <a:xfrm>
            <a:off x="500034" y="78579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u-HU" i="1" dirty="0" smtClean="0"/>
          </a:p>
          <a:p>
            <a:pPr lvl="0"/>
            <a:endParaRPr lang="hu-HU" i="1" dirty="0" smtClean="0"/>
          </a:p>
          <a:p>
            <a:pPr algn="just"/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020271" cy="55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7DDFA-5E74-4D58-A990-87B13D04724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5331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3A834-C032-4518-88DB-296EBB68214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848887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07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3A834-C032-4518-88DB-296EBB68214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0580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219325"/>
            <a:ext cx="58959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24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3A834-C032-4518-88DB-296EBB68214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52413"/>
            <a:ext cx="786765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251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3A834-C032-4518-88DB-296EBB68214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1589"/>
            <a:ext cx="7927603" cy="338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12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511227"/>
          </a:xfrm>
        </p:spPr>
        <p:txBody>
          <a:bodyPr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Irodalom</a:t>
            </a:r>
            <a:b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8B40-4C47-4ED1-959C-471A380AEDE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836712"/>
            <a:ext cx="7128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Барановська Г.Г.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Практикум з математики. Тригонометрія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/ Г.Г. Барановський, В.В.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Ясінський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К.: Вирій, 1997. 172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Вороний О.М. Готуємось до олімпіад з математики 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О.М. Вороний. Х.: Вид. група «Основа», 2008. 255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Горнштейн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П.И.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 параметрами 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П.И.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Горнштейн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В.Б.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Полонский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К.: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Евроиндекс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1995. 324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Гембарська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С.Б. Різні підходи до вивчення тригонометричних функцій //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Абдулаєв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Ф.Г.,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Гембарська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С.Б.,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ЖигаллоК.М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 Луцьк,2018. 52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Федак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І.В. Розв’язування задач підвищеної складності з математики. Спеціальний курс / І.В.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Федак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Івано-Франківськ: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Голіней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2010. 100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Gecse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Frigyes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Trigonometria funkcionális alapon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Ungvár: UNE kiadója, 2009. 112 old.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9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C7A4-0376-4FC8-A0CF-F8F47B8870E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3568" y="836712"/>
            <a:ext cx="7848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TARTALOM</a:t>
            </a:r>
          </a:p>
          <a:p>
            <a:pPr algn="ctr"/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Trigonometrikus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függvények és tulajdonságaik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trigonometrikus azonosságok és egyenlőtlenségek bizonyítási módszerei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3. Trigonometrikus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egyenletek és egyenletrendszerek.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Trigonometrikus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egyenlőtlenségek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egyenlőtlenségrendszerek.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Abszolút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értéket és paramétert tartalmazó trigonometrikus egyenletek és egyenlőtlenségek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trigonometria alkalmazása mértani feladatok megoldására.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CE3A7-5EEE-44E9-9AC9-CE72775C169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675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72" y="2780928"/>
            <a:ext cx="47815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2B2B2-8FCE-418D-8049-F5168442A5B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52320" cy="26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3140968"/>
            <a:ext cx="58959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 számának hely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78CD-5327-4EA1-905D-7E2A18A2C86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65" y="329605"/>
            <a:ext cx="2438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11" y="762953"/>
            <a:ext cx="39147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86" y="4001453"/>
            <a:ext cx="5488757" cy="201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1C4FD-1F1B-4CBF-8908-C1670B062D6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76" y="288964"/>
            <a:ext cx="29241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27115"/>
            <a:ext cx="4726087" cy="342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47" y="3933056"/>
            <a:ext cx="59531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DFF20-0290-4B9F-A7C1-2407F572124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4542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D79D-6EF0-4DC5-A93F-0E71F4F59E2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64960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3A834-C032-4518-88DB-296EBB68214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20688"/>
            <a:ext cx="57340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3535</TotalTime>
  <Words>245</Words>
  <Application>Microsoft Office PowerPoint</Application>
  <PresentationFormat>Diavetítés a képernyőre (4:3 oldalarány)</PresentationFormat>
  <Paragraphs>55</Paragraphs>
  <Slides>17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Edge</vt:lpstr>
      <vt:lpstr> Trigonometria feladatokban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Irodalom  . </vt:lpstr>
    </vt:vector>
  </TitlesOfParts>
  <Company>IMR SAV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Kovac</dc:creator>
  <cp:lastModifiedBy>Kati</cp:lastModifiedBy>
  <cp:revision>148</cp:revision>
  <dcterms:created xsi:type="dcterms:W3CDTF">2009-11-25T18:39:42Z</dcterms:created>
  <dcterms:modified xsi:type="dcterms:W3CDTF">2022-02-21T15:06:51Z</dcterms:modified>
</cp:coreProperties>
</file>