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57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92C53FF-DBDC-4CDB-892B-21F232BA3AA0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517CC58-EE67-4B85-A6A8-392DFCF241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3615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53FF-DBDC-4CDB-892B-21F232BA3AA0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CC58-EE67-4B85-A6A8-392DFCF241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3981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53FF-DBDC-4CDB-892B-21F232BA3AA0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CC58-EE67-4B85-A6A8-392DFCF24115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7141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53FF-DBDC-4CDB-892B-21F232BA3AA0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CC58-EE67-4B85-A6A8-392DFCF24115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2516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53FF-DBDC-4CDB-892B-21F232BA3AA0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CC58-EE67-4B85-A6A8-392DFCF241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1165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53FF-DBDC-4CDB-892B-21F232BA3AA0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CC58-EE67-4B85-A6A8-392DFCF24115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41587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53FF-DBDC-4CDB-892B-21F232BA3AA0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CC58-EE67-4B85-A6A8-392DFCF24115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71190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53FF-DBDC-4CDB-892B-21F232BA3AA0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CC58-EE67-4B85-A6A8-392DFCF24115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59758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53FF-DBDC-4CDB-892B-21F232BA3AA0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CC58-EE67-4B85-A6A8-392DFCF24115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2596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53FF-DBDC-4CDB-892B-21F232BA3AA0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CC58-EE67-4B85-A6A8-392DFCF241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130299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53FF-DBDC-4CDB-892B-21F232BA3AA0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CC58-EE67-4B85-A6A8-392DFCF24115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27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53FF-DBDC-4CDB-892B-21F232BA3AA0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CC58-EE67-4B85-A6A8-392DFCF241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329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53FF-DBDC-4CDB-892B-21F232BA3AA0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CC58-EE67-4B85-A6A8-392DFCF24115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188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53FF-DBDC-4CDB-892B-21F232BA3AA0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CC58-EE67-4B85-A6A8-392DFCF24115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6820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53FF-DBDC-4CDB-892B-21F232BA3AA0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CC58-EE67-4B85-A6A8-392DFCF241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6220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53FF-DBDC-4CDB-892B-21F232BA3AA0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CC58-EE67-4B85-A6A8-392DFCF24115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3641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C53FF-DBDC-4CDB-892B-21F232BA3AA0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CC58-EE67-4B85-A6A8-392DFCF241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3646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92C53FF-DBDC-4CDB-892B-21F232BA3AA0}" type="datetimeFigureOut">
              <a:rPr lang="hu-HU" smtClean="0"/>
              <a:t>2021. 08. 25.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517CC58-EE67-4B85-A6A8-392DFCF2411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5607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711448" y="2745315"/>
            <a:ext cx="6815669" cy="1515533"/>
          </a:xfrm>
        </p:spPr>
        <p:txBody>
          <a:bodyPr/>
          <a:lstStyle/>
          <a:p>
            <a:r>
              <a:rPr lang="hu-HU" dirty="0"/>
              <a:t>Webprogramozás válogatott fejezetei</a:t>
            </a:r>
          </a:p>
        </p:txBody>
      </p:sp>
    </p:spTree>
    <p:extLst>
      <p:ext uri="{BB962C8B-B14F-4D97-AF65-F5344CB8AC3E}">
        <p14:creationId xmlns:p14="http://schemas.microsoft.com/office/powerpoint/2010/main" val="566823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kurzus tartalma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1. modul. </a:t>
            </a:r>
            <a:r>
              <a:rPr lang="uk-UA" b="1" dirty="0"/>
              <a:t>HTML </a:t>
            </a:r>
            <a:r>
              <a:rPr lang="hu-HU" b="1" dirty="0" smtClean="0"/>
              <a:t>és</a:t>
            </a:r>
            <a:r>
              <a:rPr lang="uk-UA" b="1" dirty="0" smtClean="0"/>
              <a:t> </a:t>
            </a:r>
            <a:r>
              <a:rPr lang="uk-UA" b="1" dirty="0"/>
              <a:t>CSS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2. modul. </a:t>
            </a:r>
            <a:r>
              <a:rPr lang="uk-UA" b="1" dirty="0" err="1"/>
              <a:t>JavaScript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3. modul. </a:t>
            </a:r>
            <a:r>
              <a:rPr lang="uk-UA" b="1" dirty="0" err="1" smtClean="0"/>
              <a:t>JavaScript</a:t>
            </a:r>
            <a:r>
              <a:rPr lang="hu-HU" b="1" dirty="0" smtClean="0"/>
              <a:t> keretrendszerek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4. modul. </a:t>
            </a:r>
            <a:r>
              <a:rPr lang="hu-HU" b="1" dirty="0" smtClean="0"/>
              <a:t>Szerveroldali programozás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056815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/>
              <a:t>HTML </a:t>
            </a:r>
            <a:r>
              <a:rPr lang="hu-HU" dirty="0"/>
              <a:t>és</a:t>
            </a:r>
            <a:r>
              <a:rPr lang="uk-UA" dirty="0"/>
              <a:t> CSS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 HTML jelölőnyelv</a:t>
            </a:r>
          </a:p>
          <a:p>
            <a:r>
              <a:rPr lang="hu-HU" dirty="0" smtClean="0"/>
              <a:t>A CSS stíluslapok</a:t>
            </a:r>
          </a:p>
          <a:p>
            <a:r>
              <a:rPr lang="hu-HU" dirty="0" smtClean="0"/>
              <a:t>A </a:t>
            </a:r>
            <a:r>
              <a:rPr lang="hu-HU" dirty="0" err="1" smtClean="0"/>
              <a:t>Bootstrap</a:t>
            </a:r>
            <a:r>
              <a:rPr lang="hu-HU" dirty="0" smtClean="0"/>
              <a:t> stíluslap keretrendszer</a:t>
            </a:r>
            <a:endParaRPr lang="hu-HU" dirty="0"/>
          </a:p>
        </p:txBody>
      </p:sp>
      <p:pic>
        <p:nvPicPr>
          <p:cNvPr id="1034" name="Picture 10" descr="CSS — Википед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258" y="711199"/>
            <a:ext cx="1068678" cy="150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ile:HTML5 logo and wordmark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401" y="745062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File:Bootstrap logo.sv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999" y="4728368"/>
            <a:ext cx="1440000" cy="114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File:HTML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625" y="2885017"/>
            <a:ext cx="2533650" cy="2952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0009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err="1" smtClean="0"/>
              <a:t>JavaScript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JavaScript DOM</a:t>
            </a:r>
          </a:p>
          <a:p>
            <a:r>
              <a:rPr lang="hu-HU" dirty="0" smtClean="0"/>
              <a:t>AJAX</a:t>
            </a:r>
          </a:p>
          <a:p>
            <a:r>
              <a:rPr lang="hu-HU" dirty="0" err="1" smtClean="0"/>
              <a:t>jQuery</a:t>
            </a:r>
            <a:endParaRPr lang="hu-HU" dirty="0"/>
          </a:p>
        </p:txBody>
      </p:sp>
      <p:pic>
        <p:nvPicPr>
          <p:cNvPr id="2050" name="Picture 2" descr="Javascript: стоковые картинки, бесплатные, роялти-фри фото Javascript |  Depositphot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5" y="2617118"/>
            <a:ext cx="4565650" cy="341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4463" y="781730"/>
            <a:ext cx="1440000" cy="1440000"/>
          </a:xfrm>
          <a:prstGeom prst="rect">
            <a:avLst/>
          </a:prstGeom>
        </p:spPr>
      </p:pic>
      <p:pic>
        <p:nvPicPr>
          <p:cNvPr id="2054" name="Picture 6" descr="File:AJAX logo by gengns.sv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9358" y="781730"/>
            <a:ext cx="3000627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Файл:JQuery-Logo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4463" y="4814547"/>
            <a:ext cx="49911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2212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JavaScript</a:t>
            </a:r>
            <a:r>
              <a:rPr lang="hu-HU" dirty="0"/>
              <a:t> keretrendszerek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295402" y="3021871"/>
            <a:ext cx="9601196" cy="267546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hu-HU" dirty="0" err="1" smtClean="0"/>
              <a:t>Angular</a:t>
            </a:r>
            <a:endParaRPr lang="hu-HU" dirty="0" smtClean="0"/>
          </a:p>
          <a:p>
            <a:pPr>
              <a:lnSpc>
                <a:spcPct val="200000"/>
              </a:lnSpc>
            </a:pPr>
            <a:r>
              <a:rPr lang="hu-HU" dirty="0" err="1" smtClean="0"/>
              <a:t>ReactJS</a:t>
            </a:r>
            <a:endParaRPr lang="hu-HU" dirty="0"/>
          </a:p>
        </p:txBody>
      </p:sp>
      <p:pic>
        <p:nvPicPr>
          <p:cNvPr id="3074" name="Picture 2" descr="File:Angular full color logo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711199"/>
            <a:ext cx="14400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ile:React-icon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8675" y="716489"/>
            <a:ext cx="2036685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3236" y="2562222"/>
            <a:ext cx="7292242" cy="359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73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hu-HU" dirty="0"/>
              <a:t>Szerveroldali programozás</a:t>
            </a:r>
            <a:endParaRPr lang="hu-HU" dirty="0"/>
          </a:p>
        </p:txBody>
      </p:sp>
      <p:pic>
        <p:nvPicPr>
          <p:cNvPr id="4098" name="Picture 2" descr="Файл:Mysq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5250" y="3504270"/>
            <a:ext cx="2160000" cy="111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ile:PHP-logo.sv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325" y="3504270"/>
            <a:ext cx="2160000" cy="116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HP Form Handling | GET and POST metho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750" y="3006473"/>
            <a:ext cx="4867275" cy="2162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9908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1209</TotalTime>
  <Words>54</Words>
  <Application>Microsoft Office PowerPoint</Application>
  <PresentationFormat>Szélesvásznú</PresentationFormat>
  <Paragraphs>18</Paragraphs>
  <Slides>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6</vt:i4>
      </vt:variant>
    </vt:vector>
  </HeadingPairs>
  <TitlesOfParts>
    <vt:vector size="9" baseType="lpstr">
      <vt:lpstr>Arial</vt:lpstr>
      <vt:lpstr>Garamond</vt:lpstr>
      <vt:lpstr>Organikus</vt:lpstr>
      <vt:lpstr>Webprogramozás válogatott fejezetei</vt:lpstr>
      <vt:lpstr>A kurzus tartalma</vt:lpstr>
      <vt:lpstr>HTML és CSS</vt:lpstr>
      <vt:lpstr>JavaScript</vt:lpstr>
      <vt:lpstr>JavaScript keretrendszerek</vt:lpstr>
      <vt:lpstr>Szerveroldali programozás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Webprogramozás válogatott fejezetei</dc:title>
  <dc:creator>Windows-felhasználó</dc:creator>
  <cp:lastModifiedBy>Windows-felhasználó</cp:lastModifiedBy>
  <cp:revision>11</cp:revision>
  <dcterms:created xsi:type="dcterms:W3CDTF">2021-08-25T05:01:54Z</dcterms:created>
  <dcterms:modified xsi:type="dcterms:W3CDTF">2021-08-26T01:11:50Z</dcterms:modified>
</cp:coreProperties>
</file>