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087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306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56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86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96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46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8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75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0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09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05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11A0001-03E6-4C71-9E21-0515FEF4E617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6BD233B-3E1E-4911-9AAA-273F9702D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6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Funkcionális és logikai programozás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05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kurzus tartalma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0704" y="2656332"/>
            <a:ext cx="9957816" cy="3101983"/>
          </a:xfrm>
        </p:spPr>
        <p:txBody>
          <a:bodyPr/>
          <a:lstStyle/>
          <a:p>
            <a:pPr marL="1438275" indent="-1438275">
              <a:spcBef>
                <a:spcPts val="1800"/>
              </a:spcBef>
              <a:buNone/>
            </a:pPr>
            <a:r>
              <a:rPr lang="hu-HU" dirty="0" smtClean="0"/>
              <a:t>1. modul.  A LISP funkcionális programozási nyelv adat struktúrái és vezérlőszerkezetei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hu-HU" dirty="0" smtClean="0"/>
              <a:t>2. modul. Gyakorlati feladatok megoldása LISP nyelven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hu-HU" dirty="0" smtClean="0"/>
              <a:t>3. modul.  A </a:t>
            </a:r>
            <a:r>
              <a:rPr lang="hu-HU" dirty="0" err="1" smtClean="0"/>
              <a:t>Prolog</a:t>
            </a:r>
            <a:r>
              <a:rPr lang="hu-HU" dirty="0" smtClean="0"/>
              <a:t> logikai programozási </a:t>
            </a:r>
            <a:r>
              <a:rPr lang="hu-HU" dirty="0"/>
              <a:t>n</a:t>
            </a:r>
            <a:r>
              <a:rPr lang="hu-HU" dirty="0" smtClean="0"/>
              <a:t>yelv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hu-HU" dirty="0" smtClean="0"/>
              <a:t>4. modul.  A </a:t>
            </a:r>
            <a:r>
              <a:rPr lang="hu-HU" dirty="0" err="1" smtClean="0"/>
              <a:t>Prolog</a:t>
            </a:r>
            <a:r>
              <a:rPr lang="hu-HU" dirty="0" smtClean="0"/>
              <a:t> és a LISP gyakorlati alkalmazása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393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LISP</a:t>
            </a:r>
            <a:endParaRPr lang="hu-HU" dirty="0"/>
          </a:p>
        </p:txBody>
      </p:sp>
      <p:pic>
        <p:nvPicPr>
          <p:cNvPr id="1026" name="Picture 2" descr="Emacs4CL Releases Do-It-Yourself Common Lisp Programming 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78341"/>
            <a:ext cx="7620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8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Prolog</a:t>
            </a:r>
            <a:endParaRPr lang="hu-HU" dirty="0"/>
          </a:p>
        </p:txBody>
      </p:sp>
      <p:pic>
        <p:nvPicPr>
          <p:cNvPr id="2050" name="Picture 2" descr="Factorial Recursion in Pro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6927"/>
            <a:ext cx="11430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106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16</TotalTime>
  <Words>51</Words>
  <Application>Microsoft Office PowerPoint</Application>
  <PresentationFormat>Szélesvásznú</PresentationFormat>
  <Paragraphs>8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Parcel</vt:lpstr>
      <vt:lpstr>Funkcionális és logikai programozás</vt:lpstr>
      <vt:lpstr>A kurzus tartalma</vt:lpstr>
      <vt:lpstr>LISP</vt:lpstr>
      <vt:lpstr>Prolog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Funkcionális és logikai programozás</dc:title>
  <dc:creator>Windows-felhasználó</dc:creator>
  <cp:lastModifiedBy>Windows-felhasználó</cp:lastModifiedBy>
  <cp:revision>3</cp:revision>
  <dcterms:created xsi:type="dcterms:W3CDTF">2021-08-25T05:00:05Z</dcterms:created>
  <dcterms:modified xsi:type="dcterms:W3CDTF">2021-08-25T05:16:44Z</dcterms:modified>
</cp:coreProperties>
</file>