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FA50-45F4-464E-B4CD-FB3D902A4363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AC70-9BCD-472B-AC58-7911885B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14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FA50-45F4-464E-B4CD-FB3D902A4363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AC70-9BCD-472B-AC58-7911885B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2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FA50-45F4-464E-B4CD-FB3D902A4363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AC70-9BCD-472B-AC58-7911885B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5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FA50-45F4-464E-B4CD-FB3D902A4363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AC70-9BCD-472B-AC58-7911885B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5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FA50-45F4-464E-B4CD-FB3D902A4363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AC70-9BCD-472B-AC58-7911885B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79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FA50-45F4-464E-B4CD-FB3D902A4363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AC70-9BCD-472B-AC58-7911885B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55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FA50-45F4-464E-B4CD-FB3D902A4363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AC70-9BCD-472B-AC58-7911885B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30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FA50-45F4-464E-B4CD-FB3D902A4363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AC70-9BCD-472B-AC58-7911885B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74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FA50-45F4-464E-B4CD-FB3D902A4363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AC70-9BCD-472B-AC58-7911885B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94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FA50-45F4-464E-B4CD-FB3D902A4363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AC70-9BCD-472B-AC58-7911885B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99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FA50-45F4-464E-B4CD-FB3D902A4363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6AC70-9BCD-472B-AC58-7911885B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26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1FA50-45F4-464E-B4CD-FB3D902A4363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6AC70-9BCD-472B-AC58-7911885B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3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977887" y="4631634"/>
            <a:ext cx="9730409" cy="1104693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Особливі люди та їх відображення в ЗМІ</a:t>
            </a:r>
            <a:endParaRPr lang="en-US" sz="48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9226826" y="5858221"/>
            <a:ext cx="2481470" cy="433249"/>
          </a:xfrm>
        </p:spPr>
        <p:txBody>
          <a:bodyPr/>
          <a:lstStyle/>
          <a:p>
            <a:r>
              <a:rPr lang="hu-HU" dirty="0" err="1" smtClean="0">
                <a:solidFill>
                  <a:schemeClr val="bg1"/>
                </a:solidFill>
              </a:rPr>
              <a:t>Greba</a:t>
            </a:r>
            <a:r>
              <a:rPr lang="hu-HU" dirty="0" smtClean="0">
                <a:solidFill>
                  <a:schemeClr val="bg1"/>
                </a:solidFill>
              </a:rPr>
              <a:t> Ildikó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326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887896" y="3564972"/>
            <a:ext cx="10515600" cy="2905402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/>
              <a:t>О</a:t>
            </a:r>
            <a:r>
              <a:rPr lang="uk-UA" dirty="0" smtClean="0"/>
              <a:t>сновною метою даної дисципліни є дослідження та розуміння взаємозв'язку між людьми з особливостями розвитку та їх відображенням в ЗМІ. Курс спрямований на аналіз ролі ЗМІ в формуванні стереотипів, впливі на усвідомлення суспільством різних категорій осіб з особливостями розвитку та сприяння розвитку критичного мислення стосовно цього питання. Стимулювати здобувачів до розвитку бажання висловлювати власні осмислені педагогічні думки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569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90329" y="3339548"/>
            <a:ext cx="11039061" cy="337930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Основна тематика дисципліни:</a:t>
            </a:r>
          </a:p>
          <a:p>
            <a:r>
              <a:rPr lang="ru-RU" dirty="0" smtClean="0"/>
              <a:t>Модуль I. Люди з особливостями розвитку</a:t>
            </a:r>
          </a:p>
          <a:p>
            <a:r>
              <a:rPr lang="ru-RU" dirty="0" smtClean="0"/>
              <a:t>Тема 1. Поняття особливостей розвитку</a:t>
            </a:r>
          </a:p>
          <a:p>
            <a:r>
              <a:rPr lang="ru-RU" dirty="0" smtClean="0"/>
              <a:t>Тема 2. Нозології в спеціальній педагогіці</a:t>
            </a:r>
          </a:p>
          <a:p>
            <a:r>
              <a:rPr lang="ru-RU" dirty="0" smtClean="0"/>
              <a:t>Тема 3. Риси, характерні відповідним категоріям розвитку</a:t>
            </a:r>
          </a:p>
          <a:p>
            <a:r>
              <a:rPr lang="ru-RU" dirty="0" smtClean="0"/>
              <a:t>Модуль II. Роль ЗМІ в формуванні уявлень про особливих людей</a:t>
            </a:r>
          </a:p>
          <a:p>
            <a:r>
              <a:rPr lang="ru-RU" dirty="0" smtClean="0"/>
              <a:t>Тема 4. Аналіз медіаконтенту та його вплив на уявлення суспільства про особливих людей</a:t>
            </a:r>
          </a:p>
          <a:p>
            <a:r>
              <a:rPr lang="ru-RU" dirty="0" smtClean="0"/>
              <a:t>Модуль III. Дослідження позитивних прикладів відображення осіб з особливими потребами в ЗМІ</a:t>
            </a:r>
          </a:p>
          <a:p>
            <a:r>
              <a:rPr lang="ru-RU" dirty="0" smtClean="0"/>
              <a:t>Тема 5. Форуми та відгуки</a:t>
            </a:r>
          </a:p>
        </p:txBody>
      </p:sp>
    </p:spTree>
    <p:extLst>
      <p:ext uri="{BB962C8B-B14F-4D97-AF65-F5344CB8AC3E}">
        <p14:creationId xmlns:p14="http://schemas.microsoft.com/office/powerpoint/2010/main" val="2852784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6132" y="3545094"/>
            <a:ext cx="10515600" cy="324333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Завдання: </a:t>
            </a:r>
          </a:p>
          <a:p>
            <a:r>
              <a:rPr lang="ru-RU" dirty="0" smtClean="0"/>
              <a:t>Аналіз впливу ЗМІ на уявлення суспільства про особливі категорії людей</a:t>
            </a:r>
          </a:p>
          <a:p>
            <a:r>
              <a:rPr lang="ru-RU" dirty="0" smtClean="0"/>
              <a:t>Вивчення ролі мови, образів та стереотипів у формуванні інформаційного впливу на уявлення суспільства про особливих людей</a:t>
            </a:r>
          </a:p>
          <a:p>
            <a:r>
              <a:rPr lang="ru-RU" dirty="0" smtClean="0"/>
              <a:t>Розгляд практичних прикладів позитивного та негативного відображення особливих людей в ЗМІ та його наслідків</a:t>
            </a:r>
          </a:p>
          <a:p>
            <a:r>
              <a:rPr lang="ru-RU" dirty="0" smtClean="0"/>
              <a:t>Розвиток критичного мислення та аналітичних навичок здобувачів</a:t>
            </a:r>
          </a:p>
          <a:p>
            <a:r>
              <a:rPr lang="ru-RU" dirty="0" smtClean="0"/>
              <a:t>Розвиток емпатії, формування етичного ставлення до різних категорій людей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172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205</Words>
  <Application>Microsoft Office PowerPoint</Application>
  <PresentationFormat>Szélesvásznú</PresentationFormat>
  <Paragraphs>18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Franklin Gothic Medium Cond</vt:lpstr>
      <vt:lpstr>Office-téma</vt:lpstr>
      <vt:lpstr>Особливі люди та їх відображення в ЗМІ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Különleges bánásmód megjelenése a médiában</dc:title>
  <dc:creator>tanar</dc:creator>
  <cp:lastModifiedBy>tanar</cp:lastModifiedBy>
  <cp:revision>4</cp:revision>
  <dcterms:created xsi:type="dcterms:W3CDTF">2023-05-16T21:50:35Z</dcterms:created>
  <dcterms:modified xsi:type="dcterms:W3CDTF">2023-05-16T22:09:10Z</dcterms:modified>
</cp:coreProperties>
</file>