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3"/>
  </p:notesMasterIdLst>
  <p:handoutMasterIdLst>
    <p:handoutMasterId r:id="rId14"/>
  </p:handoutMasterIdLst>
  <p:sldIdLst>
    <p:sldId id="256" r:id="rId2"/>
    <p:sldId id="263" r:id="rId3"/>
    <p:sldId id="312" r:id="rId4"/>
    <p:sldId id="313" r:id="rId5"/>
    <p:sldId id="316" r:id="rId6"/>
    <p:sldId id="314" r:id="rId7"/>
    <p:sldId id="317" r:id="rId8"/>
    <p:sldId id="315" r:id="rId9"/>
    <p:sldId id="318" r:id="rId10"/>
    <p:sldId id="310" r:id="rId11"/>
    <p:sldId id="258" r:id="rId12"/>
  </p:sldIdLst>
  <p:sldSz cx="9144000" cy="6858000" type="screen4x3"/>
  <p:notesSz cx="9874250"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447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21" autoAdjust="0"/>
    <p:restoredTop sz="94660"/>
  </p:normalViewPr>
  <p:slideViewPr>
    <p:cSldViewPr>
      <p:cViewPr varScale="1">
        <p:scale>
          <a:sx n="64" d="100"/>
          <a:sy n="64" d="100"/>
        </p:scale>
        <p:origin x="-6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1"/>
            <a:ext cx="4278842" cy="341064"/>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sz="quarter" idx="1"/>
          </p:nvPr>
        </p:nvSpPr>
        <p:spPr>
          <a:xfrm>
            <a:off x="5593123" y="1"/>
            <a:ext cx="4278842" cy="341064"/>
          </a:xfrm>
          <a:prstGeom prst="rect">
            <a:avLst/>
          </a:prstGeom>
        </p:spPr>
        <p:txBody>
          <a:bodyPr vert="horz" lIns="91440" tIns="45720" rIns="91440" bIns="45720" rtlCol="0"/>
          <a:lstStyle>
            <a:lvl1pPr algn="r">
              <a:defRPr sz="1200"/>
            </a:lvl1pPr>
          </a:lstStyle>
          <a:p>
            <a:fld id="{B2AD2E0B-0D30-47B9-AEAD-4412937B074F}" type="datetimeFigureOut">
              <a:rPr lang="hu-HU" smtClean="0"/>
              <a:pPr/>
              <a:t>2017.02.19.</a:t>
            </a:fld>
            <a:endParaRPr lang="hu-HU"/>
          </a:p>
        </p:txBody>
      </p:sp>
      <p:sp>
        <p:nvSpPr>
          <p:cNvPr id="4" name="Élőláb helye 3"/>
          <p:cNvSpPr>
            <a:spLocks noGrp="1"/>
          </p:cNvSpPr>
          <p:nvPr>
            <p:ph type="ftr" sz="quarter" idx="2"/>
          </p:nvPr>
        </p:nvSpPr>
        <p:spPr>
          <a:xfrm>
            <a:off x="0" y="6456612"/>
            <a:ext cx="4278842" cy="341063"/>
          </a:xfrm>
          <a:prstGeom prst="rect">
            <a:avLst/>
          </a:prstGeom>
        </p:spPr>
        <p:txBody>
          <a:bodyPr vert="horz" lIns="91440" tIns="45720" rIns="91440" bIns="45720" rtlCol="0" anchor="b"/>
          <a:lstStyle>
            <a:lvl1pPr algn="l">
              <a:defRPr sz="1200"/>
            </a:lvl1pPr>
          </a:lstStyle>
          <a:p>
            <a:endParaRPr lang="hu-HU"/>
          </a:p>
        </p:txBody>
      </p:sp>
      <p:sp>
        <p:nvSpPr>
          <p:cNvPr id="5" name="Dia számának helye 4"/>
          <p:cNvSpPr>
            <a:spLocks noGrp="1"/>
          </p:cNvSpPr>
          <p:nvPr>
            <p:ph type="sldNum" sz="quarter" idx="3"/>
          </p:nvPr>
        </p:nvSpPr>
        <p:spPr>
          <a:xfrm>
            <a:off x="5593123" y="6456612"/>
            <a:ext cx="4278842" cy="341063"/>
          </a:xfrm>
          <a:prstGeom prst="rect">
            <a:avLst/>
          </a:prstGeom>
        </p:spPr>
        <p:txBody>
          <a:bodyPr vert="horz" lIns="91440" tIns="45720" rIns="91440" bIns="45720" rtlCol="0" anchor="b"/>
          <a:lstStyle>
            <a:lvl1pPr algn="r">
              <a:defRPr sz="1200"/>
            </a:lvl1pPr>
          </a:lstStyle>
          <a:p>
            <a:fld id="{59DC5131-CD86-412E-9FB7-50B086ECD2ED}" type="slidenum">
              <a:rPr lang="hu-HU" smtClean="0"/>
              <a:pPr/>
              <a:t>‹#›</a:t>
            </a:fld>
            <a:endParaRPr lang="hu-HU"/>
          </a:p>
        </p:txBody>
      </p:sp>
    </p:spTree>
    <p:extLst>
      <p:ext uri="{BB962C8B-B14F-4D97-AF65-F5344CB8AC3E}">
        <p14:creationId xmlns:p14="http://schemas.microsoft.com/office/powerpoint/2010/main" xmlns="" val="303242014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4278842" cy="34145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5593694" y="0"/>
            <a:ext cx="4278842" cy="341458"/>
          </a:xfrm>
          <a:prstGeom prst="rect">
            <a:avLst/>
          </a:prstGeom>
        </p:spPr>
        <p:txBody>
          <a:bodyPr vert="horz" lIns="91440" tIns="45720" rIns="91440" bIns="45720" rtlCol="0"/>
          <a:lstStyle>
            <a:lvl1pPr algn="r">
              <a:defRPr sz="1200"/>
            </a:lvl1pPr>
          </a:lstStyle>
          <a:p>
            <a:fld id="{015AF8F0-D38E-4374-B995-36FA1B632194}" type="datetimeFigureOut">
              <a:rPr lang="hu-HU" smtClean="0"/>
              <a:pPr/>
              <a:t>2017.02.19.</a:t>
            </a:fld>
            <a:endParaRPr lang="hu-HU"/>
          </a:p>
        </p:txBody>
      </p:sp>
      <p:sp>
        <p:nvSpPr>
          <p:cNvPr id="4" name="Diakép helye 3"/>
          <p:cNvSpPr>
            <a:spLocks noGrp="1" noRot="1" noChangeAspect="1"/>
          </p:cNvSpPr>
          <p:nvPr>
            <p:ph type="sldImg" idx="2"/>
          </p:nvPr>
        </p:nvSpPr>
        <p:spPr>
          <a:xfrm>
            <a:off x="3408363" y="849313"/>
            <a:ext cx="3057525" cy="2293937"/>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987425" y="3271382"/>
            <a:ext cx="7899400" cy="2676584"/>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6456219"/>
            <a:ext cx="4278842" cy="34145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5593694" y="6456219"/>
            <a:ext cx="4278842" cy="341457"/>
          </a:xfrm>
          <a:prstGeom prst="rect">
            <a:avLst/>
          </a:prstGeom>
        </p:spPr>
        <p:txBody>
          <a:bodyPr vert="horz" lIns="91440" tIns="45720" rIns="91440" bIns="45720" rtlCol="0" anchor="b"/>
          <a:lstStyle>
            <a:lvl1pPr algn="r">
              <a:defRPr sz="1200"/>
            </a:lvl1pPr>
          </a:lstStyle>
          <a:p>
            <a:fld id="{D7766E2F-B5C1-490F-B717-92E818E01083}" type="slidenum">
              <a:rPr lang="hu-HU" smtClean="0"/>
              <a:pPr/>
              <a:t>‹#›</a:t>
            </a:fld>
            <a:endParaRPr lang="hu-HU"/>
          </a:p>
        </p:txBody>
      </p:sp>
    </p:spTree>
    <p:extLst>
      <p:ext uri="{BB962C8B-B14F-4D97-AF65-F5344CB8AC3E}">
        <p14:creationId xmlns:p14="http://schemas.microsoft.com/office/powerpoint/2010/main" xmlns="" val="92710951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xmlns=""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xmlns=""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hu-HU" smtClean="0"/>
              <a:t>Mintacím szerkesztése</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Kattintson ide az alcím mintájának szerkesztéséhez</a:t>
            </a:r>
            <a:endParaRPr lang="en-US" dirty="0"/>
          </a:p>
        </p:txBody>
      </p:sp>
      <p:sp>
        <p:nvSpPr>
          <p:cNvPr id="4" name="Date Placeholder 3"/>
          <p:cNvSpPr>
            <a:spLocks noGrp="1"/>
          </p:cNvSpPr>
          <p:nvPr>
            <p:ph type="dt" sz="half" idx="10"/>
          </p:nvPr>
        </p:nvSpPr>
        <p:spPr>
          <a:xfrm>
            <a:off x="6065417" y="5054602"/>
            <a:ext cx="673276" cy="279400"/>
          </a:xfrm>
        </p:spPr>
        <p:txBody>
          <a:bodyPr/>
          <a:lstStyle/>
          <a:p>
            <a:pPr>
              <a:defRPr/>
            </a:pPr>
            <a:fld id="{9BC693E2-FDFA-4939-AFF7-663D012B904B}" type="datetime1">
              <a:rPr lang="hu-HU" smtClean="0"/>
              <a:pPr>
                <a:defRPr/>
              </a:pPr>
              <a:t>2017.02.19.</a:t>
            </a:fld>
            <a:endParaRPr lang="hu-HU"/>
          </a:p>
        </p:txBody>
      </p:sp>
      <p:sp>
        <p:nvSpPr>
          <p:cNvPr id="5" name="Footer Placeholder 4"/>
          <p:cNvSpPr>
            <a:spLocks noGrp="1"/>
          </p:cNvSpPr>
          <p:nvPr>
            <p:ph type="ftr" sz="quarter" idx="11"/>
          </p:nvPr>
        </p:nvSpPr>
        <p:spPr>
          <a:xfrm>
            <a:off x="1921934" y="5054602"/>
            <a:ext cx="4064860" cy="279400"/>
          </a:xfrm>
        </p:spPr>
        <p:txBody>
          <a:bodyPr/>
          <a:lstStyle/>
          <a:p>
            <a:pPr>
              <a:defRPr/>
            </a:pPr>
            <a:endParaRPr lang="hu-HU"/>
          </a:p>
        </p:txBody>
      </p:sp>
      <p:sp>
        <p:nvSpPr>
          <p:cNvPr id="6" name="Slide Number Placeholder 5"/>
          <p:cNvSpPr>
            <a:spLocks noGrp="1"/>
          </p:cNvSpPr>
          <p:nvPr>
            <p:ph type="sldNum" sz="quarter" idx="12"/>
          </p:nvPr>
        </p:nvSpPr>
        <p:spPr>
          <a:xfrm>
            <a:off x="6817317" y="5054602"/>
            <a:ext cx="413483" cy="279400"/>
          </a:xfrm>
        </p:spPr>
        <p:txBody>
          <a:bodyPr/>
          <a:lstStyle/>
          <a:p>
            <a:pPr>
              <a:defRPr/>
            </a:pPr>
            <a:fld id="{C6207A55-BD82-4A8B-A052-2977B5C7DED4}" type="slidenum">
              <a:rPr lang="hu-HU" smtClean="0"/>
              <a:pPr>
                <a:defRPr/>
              </a:pPr>
              <a:t>‹#›</a:t>
            </a:fld>
            <a:endParaRPr lang="hu-HU"/>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914183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áma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hu-HU" smtClean="0"/>
              <a:t>Mintacím szerkesztése</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pPr>
              <a:defRPr/>
            </a:pPr>
            <a:fld id="{F98418D8-E19A-4FD2-86A1-BE14742A1473}" type="datetime1">
              <a:rPr lang="hu-HU" smtClean="0"/>
              <a:pPr>
                <a:defRPr/>
              </a:pPr>
              <a:t>2017.02.19.</a:t>
            </a:fld>
            <a:endParaRPr lang="hu-HU"/>
          </a:p>
        </p:txBody>
      </p:sp>
      <p:sp>
        <p:nvSpPr>
          <p:cNvPr id="6" name="Footer Placeholder 5"/>
          <p:cNvSpPr>
            <a:spLocks noGrp="1"/>
          </p:cNvSpPr>
          <p:nvPr>
            <p:ph type="ftr" sz="quarter" idx="11"/>
          </p:nvPr>
        </p:nvSpPr>
        <p:spPr/>
        <p:txBody>
          <a:bodyPr/>
          <a:lstStyle/>
          <a:p>
            <a:pPr>
              <a:defRPr/>
            </a:pPr>
            <a:endParaRPr lang="hu-HU"/>
          </a:p>
        </p:txBody>
      </p:sp>
      <p:sp>
        <p:nvSpPr>
          <p:cNvPr id="7" name="Slide Number Placeholder 6"/>
          <p:cNvSpPr>
            <a:spLocks noGrp="1"/>
          </p:cNvSpPr>
          <p:nvPr>
            <p:ph type="sldNum" sz="quarter" idx="12"/>
          </p:nvPr>
        </p:nvSpPr>
        <p:spPr/>
        <p:txBody>
          <a:bodyPr/>
          <a:lstStyle/>
          <a:p>
            <a:pPr>
              <a:defRPr/>
            </a:pPr>
            <a:fld id="{5DF651ED-80C6-4A75-9E78-2FC34E49F93A}" type="slidenum">
              <a:rPr lang="hu-HU" smtClean="0"/>
              <a:pPr>
                <a:defRPr/>
              </a:pPr>
              <a:t>‹#›</a:t>
            </a:fld>
            <a:endParaRPr lang="hu-HU"/>
          </a:p>
        </p:txBody>
      </p:sp>
    </p:spTree>
    <p:extLst>
      <p:ext uri="{BB962C8B-B14F-4D97-AF65-F5344CB8AC3E}">
        <p14:creationId xmlns:p14="http://schemas.microsoft.com/office/powerpoint/2010/main" xmlns="" val="487001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hu-HU" smtClean="0"/>
              <a:t>Mintacím szerkesztése</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pPr>
              <a:defRPr/>
            </a:pPr>
            <a:fld id="{FF278CD1-C01B-4CAC-BE2E-7C0A6B176FE6}" type="datetime1">
              <a:rPr lang="hu-HU" smtClean="0"/>
              <a:pPr>
                <a:defRPr/>
              </a:pPr>
              <a:t>2017.02.19.</a:t>
            </a:fld>
            <a:endParaRPr lang="hu-HU"/>
          </a:p>
        </p:txBody>
      </p:sp>
      <p:sp>
        <p:nvSpPr>
          <p:cNvPr id="5" name="Footer Placeholder 4"/>
          <p:cNvSpPr>
            <a:spLocks noGrp="1"/>
          </p:cNvSpPr>
          <p:nvPr>
            <p:ph type="ftr" sz="quarter" idx="11"/>
          </p:nvPr>
        </p:nvSpPr>
        <p:spPr/>
        <p:txBody>
          <a:bodyPr/>
          <a:lstStyle/>
          <a:p>
            <a:pPr>
              <a:defRPr/>
            </a:pPr>
            <a:endParaRPr lang="hu-HU"/>
          </a:p>
        </p:txBody>
      </p:sp>
      <p:sp>
        <p:nvSpPr>
          <p:cNvPr id="6" name="Slide Number Placeholder 5"/>
          <p:cNvSpPr>
            <a:spLocks noGrp="1"/>
          </p:cNvSpPr>
          <p:nvPr>
            <p:ph type="sldNum" sz="quarter" idx="12"/>
          </p:nvPr>
        </p:nvSpPr>
        <p:spPr/>
        <p:txBody>
          <a:bodyPr/>
          <a:lstStyle/>
          <a:p>
            <a:pPr>
              <a:defRPr/>
            </a:pPr>
            <a:fld id="{5DF651ED-80C6-4A75-9E78-2FC34E49F93A}" type="slidenum">
              <a:rPr lang="hu-HU" smtClean="0"/>
              <a:pPr>
                <a:defRPr/>
              </a:pPr>
              <a:t>‹#›</a:t>
            </a:fld>
            <a:endParaRPr lang="hu-HU"/>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968110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hu-HU" smtClean="0"/>
              <a:t>Mintacím szerkesztése</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smtClean="0"/>
              <a:t>Mintaszöveg szerkesztése</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pPr>
              <a:defRPr/>
            </a:pPr>
            <a:fld id="{9EA8CDCC-E6AD-4534-843F-00D670C6016B}" type="datetime1">
              <a:rPr lang="hu-HU" smtClean="0"/>
              <a:pPr>
                <a:defRPr/>
              </a:pPr>
              <a:t>2017.02.19.</a:t>
            </a:fld>
            <a:endParaRPr lang="hu-HU"/>
          </a:p>
        </p:txBody>
      </p:sp>
      <p:sp>
        <p:nvSpPr>
          <p:cNvPr id="5" name="Footer Placeholder 4"/>
          <p:cNvSpPr>
            <a:spLocks noGrp="1"/>
          </p:cNvSpPr>
          <p:nvPr>
            <p:ph type="ftr" sz="quarter" idx="11"/>
          </p:nvPr>
        </p:nvSpPr>
        <p:spPr/>
        <p:txBody>
          <a:bodyPr/>
          <a:lstStyle/>
          <a:p>
            <a:pPr>
              <a:defRPr/>
            </a:pPr>
            <a:endParaRPr lang="hu-HU"/>
          </a:p>
        </p:txBody>
      </p:sp>
      <p:sp>
        <p:nvSpPr>
          <p:cNvPr id="6" name="Slide Number Placeholder 5"/>
          <p:cNvSpPr>
            <a:spLocks noGrp="1"/>
          </p:cNvSpPr>
          <p:nvPr>
            <p:ph type="sldNum" sz="quarter" idx="12"/>
          </p:nvPr>
        </p:nvSpPr>
        <p:spPr/>
        <p:txBody>
          <a:bodyPr/>
          <a:lstStyle/>
          <a:p>
            <a:pPr>
              <a:defRPr/>
            </a:pPr>
            <a:fld id="{5DF651ED-80C6-4A75-9E78-2FC34E49F93A}" type="slidenum">
              <a:rPr lang="hu-HU" smtClean="0"/>
              <a:pPr>
                <a:defRPr/>
              </a:pPr>
              <a:t>‹#›</a:t>
            </a:fld>
            <a:endParaRPr lang="hu-HU"/>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093738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hu-HU" smtClean="0"/>
              <a:t>Mintacím szerkesztése</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pPr>
              <a:defRPr/>
            </a:pPr>
            <a:fld id="{D3B45641-2D9B-4B6A-901F-7B4F000FEE35}" type="datetime1">
              <a:rPr lang="hu-HU" smtClean="0"/>
              <a:pPr>
                <a:defRPr/>
              </a:pPr>
              <a:t>2017.02.19.</a:t>
            </a:fld>
            <a:endParaRPr lang="hu-HU"/>
          </a:p>
        </p:txBody>
      </p:sp>
      <p:sp>
        <p:nvSpPr>
          <p:cNvPr id="5" name="Footer Placeholder 4"/>
          <p:cNvSpPr>
            <a:spLocks noGrp="1"/>
          </p:cNvSpPr>
          <p:nvPr>
            <p:ph type="ftr" sz="quarter" idx="11"/>
          </p:nvPr>
        </p:nvSpPr>
        <p:spPr/>
        <p:txBody>
          <a:bodyPr/>
          <a:lstStyle/>
          <a:p>
            <a:pPr>
              <a:defRPr/>
            </a:pPr>
            <a:endParaRPr lang="hu-HU"/>
          </a:p>
        </p:txBody>
      </p:sp>
      <p:sp>
        <p:nvSpPr>
          <p:cNvPr id="6" name="Slide Number Placeholder 5"/>
          <p:cNvSpPr>
            <a:spLocks noGrp="1"/>
          </p:cNvSpPr>
          <p:nvPr>
            <p:ph type="sldNum" sz="quarter" idx="12"/>
          </p:nvPr>
        </p:nvSpPr>
        <p:spPr/>
        <p:txBody>
          <a:bodyPr/>
          <a:lstStyle/>
          <a:p>
            <a:pPr>
              <a:defRPr/>
            </a:pPr>
            <a:fld id="{5DF651ED-80C6-4A75-9E78-2FC34E49F93A}" type="slidenum">
              <a:rPr lang="hu-HU" smtClean="0"/>
              <a:pPr>
                <a:defRPr/>
              </a:pPr>
              <a:t>‹#›</a:t>
            </a:fld>
            <a:endParaRPr lang="hu-HU"/>
          </a:p>
        </p:txBody>
      </p:sp>
    </p:spTree>
    <p:extLst>
      <p:ext uri="{BB962C8B-B14F-4D97-AF65-F5344CB8AC3E}">
        <p14:creationId xmlns:p14="http://schemas.microsoft.com/office/powerpoint/2010/main" xmlns="" val="3551933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hu-HU" smtClean="0"/>
              <a:t>Mintacím szerkesztése</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pPr>
              <a:defRPr/>
            </a:pPr>
            <a:fld id="{4A0499FA-CAC7-4BF1-8919-104CE67C791F}" type="datetime1">
              <a:rPr lang="hu-HU" smtClean="0"/>
              <a:pPr>
                <a:defRPr/>
              </a:pPr>
              <a:t>2017.02.19.</a:t>
            </a:fld>
            <a:endParaRPr lang="hu-HU"/>
          </a:p>
        </p:txBody>
      </p:sp>
      <p:sp>
        <p:nvSpPr>
          <p:cNvPr id="5" name="Footer Placeholder 4"/>
          <p:cNvSpPr>
            <a:spLocks noGrp="1"/>
          </p:cNvSpPr>
          <p:nvPr>
            <p:ph type="ftr" sz="quarter" idx="11"/>
          </p:nvPr>
        </p:nvSpPr>
        <p:spPr/>
        <p:txBody>
          <a:bodyPr/>
          <a:lstStyle/>
          <a:p>
            <a:pPr>
              <a:defRPr/>
            </a:pPr>
            <a:endParaRPr lang="hu-HU"/>
          </a:p>
        </p:txBody>
      </p:sp>
      <p:sp>
        <p:nvSpPr>
          <p:cNvPr id="6" name="Slide Number Placeholder 5"/>
          <p:cNvSpPr>
            <a:spLocks noGrp="1"/>
          </p:cNvSpPr>
          <p:nvPr>
            <p:ph type="sldNum" sz="quarter" idx="12"/>
          </p:nvPr>
        </p:nvSpPr>
        <p:spPr/>
        <p:txBody>
          <a:bodyPr/>
          <a:lstStyle/>
          <a:p>
            <a:pPr>
              <a:defRPr/>
            </a:pPr>
            <a:fld id="{5DF651ED-80C6-4A75-9E78-2FC34E49F93A}" type="slidenum">
              <a:rPr lang="hu-HU" smtClean="0"/>
              <a:pPr>
                <a:defRPr/>
              </a:pPr>
              <a:t>‹#›</a:t>
            </a:fld>
            <a:endParaRPr lang="hu-HU"/>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507108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hu-HU" smtClean="0"/>
              <a:t>Mintacím szerkesztése</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pPr>
              <a:defRPr/>
            </a:pPr>
            <a:fld id="{12E8586B-2AFE-4D58-9B33-C1581690B2DA}" type="datetime1">
              <a:rPr lang="hu-HU" smtClean="0"/>
              <a:pPr>
                <a:defRPr/>
              </a:pPr>
              <a:t>2017.02.19.</a:t>
            </a:fld>
            <a:endParaRPr lang="hu-HU"/>
          </a:p>
        </p:txBody>
      </p:sp>
      <p:sp>
        <p:nvSpPr>
          <p:cNvPr id="5" name="Footer Placeholder 4"/>
          <p:cNvSpPr>
            <a:spLocks noGrp="1"/>
          </p:cNvSpPr>
          <p:nvPr>
            <p:ph type="ftr" sz="quarter" idx="11"/>
          </p:nvPr>
        </p:nvSpPr>
        <p:spPr/>
        <p:txBody>
          <a:bodyPr/>
          <a:lstStyle/>
          <a:p>
            <a:pPr>
              <a:defRPr/>
            </a:pPr>
            <a:endParaRPr lang="hu-HU"/>
          </a:p>
        </p:txBody>
      </p:sp>
      <p:sp>
        <p:nvSpPr>
          <p:cNvPr id="6" name="Slide Number Placeholder 5"/>
          <p:cNvSpPr>
            <a:spLocks noGrp="1"/>
          </p:cNvSpPr>
          <p:nvPr>
            <p:ph type="sldNum" sz="quarter" idx="12"/>
          </p:nvPr>
        </p:nvSpPr>
        <p:spPr/>
        <p:txBody>
          <a:bodyPr/>
          <a:lstStyle/>
          <a:p>
            <a:pPr>
              <a:defRPr/>
            </a:pPr>
            <a:fld id="{5DF651ED-80C6-4A75-9E78-2FC34E49F93A}" type="slidenum">
              <a:rPr lang="hu-HU" smtClean="0"/>
              <a:pPr>
                <a:defRPr/>
              </a:pPr>
              <a:t>‹#›</a:t>
            </a:fld>
            <a:endParaRPr lang="hu-HU"/>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468932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hu-HU" smtClean="0"/>
              <a:t>Mintacím szerkesztése</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pPr>
              <a:defRPr/>
            </a:pPr>
            <a:fld id="{466018C1-9555-4E2A-AAE8-CE53F9306008}" type="datetime1">
              <a:rPr lang="hu-HU" smtClean="0"/>
              <a:pPr>
                <a:defRPr/>
              </a:pPr>
              <a:t>2017.02.19.</a:t>
            </a:fld>
            <a:endParaRPr lang="hu-HU"/>
          </a:p>
        </p:txBody>
      </p:sp>
      <p:sp>
        <p:nvSpPr>
          <p:cNvPr id="5" name="Footer Placeholder 4"/>
          <p:cNvSpPr>
            <a:spLocks noGrp="1"/>
          </p:cNvSpPr>
          <p:nvPr>
            <p:ph type="ftr" sz="quarter" idx="11"/>
          </p:nvPr>
        </p:nvSpPr>
        <p:spPr/>
        <p:txBody>
          <a:bodyPr/>
          <a:lstStyle/>
          <a:p>
            <a:pPr>
              <a:defRPr/>
            </a:pPr>
            <a:endParaRPr lang="hu-HU"/>
          </a:p>
        </p:txBody>
      </p:sp>
      <p:sp>
        <p:nvSpPr>
          <p:cNvPr id="6" name="Slide Number Placeholder 5"/>
          <p:cNvSpPr>
            <a:spLocks noGrp="1"/>
          </p:cNvSpPr>
          <p:nvPr>
            <p:ph type="sldNum" sz="quarter" idx="12"/>
          </p:nvPr>
        </p:nvSpPr>
        <p:spPr/>
        <p:txBody>
          <a:bodyPr/>
          <a:lstStyle/>
          <a:p>
            <a:pPr>
              <a:defRPr/>
            </a:pPr>
            <a:fld id="{12A8FE4E-DE61-4754-9421-0BB17A10B22B}" type="slidenum">
              <a:rPr lang="hu-HU" smtClean="0"/>
              <a:pPr>
                <a:defRPr/>
              </a:pPr>
              <a:t>‹#›</a:t>
            </a:fld>
            <a:endParaRPr lang="hu-HU"/>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908448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pPr>
              <a:defRPr/>
            </a:pPr>
            <a:fld id="{F3885D7F-B3AF-47C8-8E99-6E3D2CCFAF51}" type="datetime1">
              <a:rPr lang="hu-HU" smtClean="0"/>
              <a:pPr>
                <a:defRPr/>
              </a:pPr>
              <a:t>2017.02.19.</a:t>
            </a:fld>
            <a:endParaRPr lang="hu-HU"/>
          </a:p>
        </p:txBody>
      </p:sp>
      <p:sp>
        <p:nvSpPr>
          <p:cNvPr id="5" name="Footer Placeholder 4"/>
          <p:cNvSpPr>
            <a:spLocks noGrp="1"/>
          </p:cNvSpPr>
          <p:nvPr>
            <p:ph type="ftr" sz="quarter" idx="11"/>
          </p:nvPr>
        </p:nvSpPr>
        <p:spPr/>
        <p:txBody>
          <a:bodyPr/>
          <a:lstStyle/>
          <a:p>
            <a:pPr>
              <a:defRPr/>
            </a:pPr>
            <a:endParaRPr lang="hu-HU"/>
          </a:p>
        </p:txBody>
      </p:sp>
      <p:sp>
        <p:nvSpPr>
          <p:cNvPr id="6" name="Slide Number Placeholder 5"/>
          <p:cNvSpPr>
            <a:spLocks noGrp="1"/>
          </p:cNvSpPr>
          <p:nvPr>
            <p:ph type="sldNum" sz="quarter" idx="12"/>
          </p:nvPr>
        </p:nvSpPr>
        <p:spPr/>
        <p:txBody>
          <a:bodyPr/>
          <a:lstStyle/>
          <a:p>
            <a:pPr>
              <a:defRPr/>
            </a:pPr>
            <a:fld id="{FDB3C246-8533-4FAD-8379-9ED0E5C643AD}" type="slidenum">
              <a:rPr lang="hu-HU" smtClean="0"/>
              <a:pPr>
                <a:defRPr/>
              </a:pPr>
              <a:t>‹#›</a:t>
            </a:fld>
            <a:endParaRPr lang="hu-HU"/>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509272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pPr>
              <a:defRPr/>
            </a:pPr>
            <a:fld id="{99C225D5-E638-426C-81E4-FA51A423FDED}" type="datetime1">
              <a:rPr lang="hu-HU" smtClean="0"/>
              <a:pPr>
                <a:defRPr/>
              </a:pPr>
              <a:t>2017.02.19.</a:t>
            </a:fld>
            <a:endParaRPr lang="hu-HU"/>
          </a:p>
        </p:txBody>
      </p:sp>
      <p:sp>
        <p:nvSpPr>
          <p:cNvPr id="5" name="Footer Placeholder 4"/>
          <p:cNvSpPr>
            <a:spLocks noGrp="1"/>
          </p:cNvSpPr>
          <p:nvPr>
            <p:ph type="ftr" sz="quarter" idx="11"/>
          </p:nvPr>
        </p:nvSpPr>
        <p:spPr/>
        <p:txBody>
          <a:bodyPr/>
          <a:lstStyle/>
          <a:p>
            <a:pPr>
              <a:defRPr/>
            </a:pPr>
            <a:endParaRPr lang="hu-HU"/>
          </a:p>
        </p:txBody>
      </p:sp>
      <p:sp>
        <p:nvSpPr>
          <p:cNvPr id="6" name="Slide Number Placeholder 5"/>
          <p:cNvSpPr>
            <a:spLocks noGrp="1"/>
          </p:cNvSpPr>
          <p:nvPr>
            <p:ph type="sldNum" sz="quarter" idx="12"/>
          </p:nvPr>
        </p:nvSpPr>
        <p:spPr/>
        <p:txBody>
          <a:bodyPr/>
          <a:lstStyle/>
          <a:p>
            <a:pPr>
              <a:defRPr/>
            </a:pPr>
            <a:fld id="{0ED9DA49-9A7E-4C5F-80F2-1A6BB0527383}" type="slidenum">
              <a:rPr lang="hu-HU" smtClean="0"/>
              <a:pPr>
                <a:defRPr/>
              </a:pPr>
              <a:t>‹#›</a:t>
            </a:fld>
            <a:endParaRPr lang="hu-HU"/>
          </a:p>
        </p:txBody>
      </p:sp>
    </p:spTree>
    <p:extLst>
      <p:ext uri="{BB962C8B-B14F-4D97-AF65-F5344CB8AC3E}">
        <p14:creationId xmlns:p14="http://schemas.microsoft.com/office/powerpoint/2010/main" xmlns="" val="1398217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hu-HU" smtClean="0"/>
              <a:t>Mintacím szerkesztése</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p:txBody>
          <a:bodyPr/>
          <a:lstStyle/>
          <a:p>
            <a:pPr>
              <a:defRPr/>
            </a:pPr>
            <a:fld id="{3763334C-DA6E-47FC-894D-B11F92215A7E}" type="datetime1">
              <a:rPr lang="hu-HU" smtClean="0"/>
              <a:pPr>
                <a:defRPr/>
              </a:pPr>
              <a:t>2017.02.19.</a:t>
            </a:fld>
            <a:endParaRPr lang="hu-HU"/>
          </a:p>
        </p:txBody>
      </p:sp>
      <p:sp>
        <p:nvSpPr>
          <p:cNvPr id="5" name="Footer Placeholder 4"/>
          <p:cNvSpPr>
            <a:spLocks noGrp="1"/>
          </p:cNvSpPr>
          <p:nvPr>
            <p:ph type="ftr" sz="quarter" idx="11"/>
          </p:nvPr>
        </p:nvSpPr>
        <p:spPr/>
        <p:txBody>
          <a:bodyPr/>
          <a:lstStyle/>
          <a:p>
            <a:pPr>
              <a:defRPr/>
            </a:pPr>
            <a:endParaRPr lang="hu-HU"/>
          </a:p>
        </p:txBody>
      </p:sp>
      <p:sp>
        <p:nvSpPr>
          <p:cNvPr id="6" name="Slide Number Placeholder 5"/>
          <p:cNvSpPr>
            <a:spLocks noGrp="1"/>
          </p:cNvSpPr>
          <p:nvPr>
            <p:ph type="sldNum" sz="quarter" idx="12"/>
          </p:nvPr>
        </p:nvSpPr>
        <p:spPr/>
        <p:txBody>
          <a:bodyPr/>
          <a:lstStyle/>
          <a:p>
            <a:pPr>
              <a:defRPr/>
            </a:pPr>
            <a:fld id="{0BA4E91A-1A0E-4E41-8271-B8E71CF402BB}" type="slidenum">
              <a:rPr lang="hu-HU" smtClean="0"/>
              <a:pPr>
                <a:defRPr/>
              </a:pPr>
              <a:t>‹#›</a:t>
            </a:fld>
            <a:endParaRPr lang="hu-HU"/>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509125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hu-HU" smtClean="0"/>
              <a:t>Mintacím szerkesztése</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pPr>
              <a:defRPr/>
            </a:pPr>
            <a:fld id="{484BF792-1F6B-455C-B919-437C7B3BA8B8}" type="datetime1">
              <a:rPr lang="hu-HU" smtClean="0"/>
              <a:pPr>
                <a:defRPr/>
              </a:pPr>
              <a:t>2017.02.19.</a:t>
            </a:fld>
            <a:endParaRPr lang="hu-HU"/>
          </a:p>
        </p:txBody>
      </p:sp>
      <p:sp>
        <p:nvSpPr>
          <p:cNvPr id="6" name="Footer Placeholder 5"/>
          <p:cNvSpPr>
            <a:spLocks noGrp="1"/>
          </p:cNvSpPr>
          <p:nvPr>
            <p:ph type="ftr" sz="quarter" idx="11"/>
          </p:nvPr>
        </p:nvSpPr>
        <p:spPr/>
        <p:txBody>
          <a:bodyPr/>
          <a:lstStyle/>
          <a:p>
            <a:pPr>
              <a:defRPr/>
            </a:pPr>
            <a:endParaRPr lang="hu-HU"/>
          </a:p>
        </p:txBody>
      </p:sp>
      <p:sp>
        <p:nvSpPr>
          <p:cNvPr id="7" name="Slide Number Placeholder 6"/>
          <p:cNvSpPr>
            <a:spLocks noGrp="1"/>
          </p:cNvSpPr>
          <p:nvPr>
            <p:ph type="sldNum" sz="quarter" idx="12"/>
          </p:nvPr>
        </p:nvSpPr>
        <p:spPr/>
        <p:txBody>
          <a:bodyPr/>
          <a:lstStyle/>
          <a:p>
            <a:pPr>
              <a:defRPr/>
            </a:pPr>
            <a:fld id="{09F4AC58-CE32-41BC-9FF5-0984031B0CDE}" type="slidenum">
              <a:rPr lang="hu-HU" smtClean="0"/>
              <a:pPr>
                <a:defRPr/>
              </a:pPr>
              <a:t>‹#›</a:t>
            </a:fld>
            <a:endParaRPr lang="hu-HU"/>
          </a:p>
        </p:txBody>
      </p:sp>
    </p:spTree>
    <p:extLst>
      <p:ext uri="{BB962C8B-B14F-4D97-AF65-F5344CB8AC3E}">
        <p14:creationId xmlns:p14="http://schemas.microsoft.com/office/powerpoint/2010/main" xmlns="" val="2996202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smtClean="0"/>
              <a:t>Mintacím szerkesztése</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pPr>
              <a:defRPr/>
            </a:pPr>
            <a:fld id="{3768F01F-53F7-4290-9D93-13D70914042A}" type="datetime1">
              <a:rPr lang="hu-HU" smtClean="0"/>
              <a:pPr>
                <a:defRPr/>
              </a:pPr>
              <a:t>2017.02.19.</a:t>
            </a:fld>
            <a:endParaRPr lang="hu-HU"/>
          </a:p>
        </p:txBody>
      </p:sp>
      <p:sp>
        <p:nvSpPr>
          <p:cNvPr id="8" name="Footer Placeholder 7"/>
          <p:cNvSpPr>
            <a:spLocks noGrp="1"/>
          </p:cNvSpPr>
          <p:nvPr>
            <p:ph type="ftr" sz="quarter" idx="11"/>
          </p:nvPr>
        </p:nvSpPr>
        <p:spPr/>
        <p:txBody>
          <a:bodyPr/>
          <a:lstStyle/>
          <a:p>
            <a:pPr>
              <a:defRPr/>
            </a:pPr>
            <a:endParaRPr lang="hu-HU"/>
          </a:p>
        </p:txBody>
      </p:sp>
      <p:sp>
        <p:nvSpPr>
          <p:cNvPr id="9" name="Slide Number Placeholder 8"/>
          <p:cNvSpPr>
            <a:spLocks noGrp="1"/>
          </p:cNvSpPr>
          <p:nvPr>
            <p:ph type="sldNum" sz="quarter" idx="12"/>
          </p:nvPr>
        </p:nvSpPr>
        <p:spPr/>
        <p:txBody>
          <a:bodyPr/>
          <a:lstStyle/>
          <a:p>
            <a:pPr>
              <a:defRPr/>
            </a:pPr>
            <a:fld id="{802FF7ED-EE2B-4804-A105-551B9BD19894}" type="slidenum">
              <a:rPr lang="hu-HU" smtClean="0"/>
              <a:pPr>
                <a:defRPr/>
              </a:pPr>
              <a:t>‹#›</a:t>
            </a:fld>
            <a:endParaRPr lang="hu-HU"/>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703550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pPr>
              <a:defRPr/>
            </a:pPr>
            <a:fld id="{2422A1C8-9122-4939-9416-4551AAA885DA}" type="datetime1">
              <a:rPr lang="hu-HU" smtClean="0"/>
              <a:pPr>
                <a:defRPr/>
              </a:pPr>
              <a:t>2017.02.19.</a:t>
            </a:fld>
            <a:endParaRPr lang="hu-HU"/>
          </a:p>
        </p:txBody>
      </p:sp>
      <p:sp>
        <p:nvSpPr>
          <p:cNvPr id="4" name="Footer Placeholder 3"/>
          <p:cNvSpPr>
            <a:spLocks noGrp="1"/>
          </p:cNvSpPr>
          <p:nvPr>
            <p:ph type="ftr" sz="quarter" idx="11"/>
          </p:nvPr>
        </p:nvSpPr>
        <p:spPr/>
        <p:txBody>
          <a:bodyPr/>
          <a:lstStyle/>
          <a:p>
            <a:pPr>
              <a:defRPr/>
            </a:pPr>
            <a:endParaRPr lang="hu-HU"/>
          </a:p>
        </p:txBody>
      </p:sp>
      <p:sp>
        <p:nvSpPr>
          <p:cNvPr id="5" name="Slide Number Placeholder 4"/>
          <p:cNvSpPr>
            <a:spLocks noGrp="1"/>
          </p:cNvSpPr>
          <p:nvPr>
            <p:ph type="sldNum" sz="quarter" idx="12"/>
          </p:nvPr>
        </p:nvSpPr>
        <p:spPr/>
        <p:txBody>
          <a:bodyPr/>
          <a:lstStyle/>
          <a:p>
            <a:pPr>
              <a:defRPr/>
            </a:pPr>
            <a:fld id="{02316BAF-B6AD-45E3-A1D0-15471652C024}" type="slidenum">
              <a:rPr lang="hu-HU" smtClean="0"/>
              <a:pPr>
                <a:defRPr/>
              </a:pPr>
              <a:t>‹#›</a:t>
            </a:fld>
            <a:endParaRPr lang="hu-HU"/>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967292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51E1986-3FE2-4E2C-8105-0F8B67766D41}" type="datetime1">
              <a:rPr lang="hu-HU" smtClean="0"/>
              <a:pPr>
                <a:defRPr/>
              </a:pPr>
              <a:t>2017.02.19.</a:t>
            </a:fld>
            <a:endParaRPr lang="hu-HU"/>
          </a:p>
        </p:txBody>
      </p:sp>
      <p:sp>
        <p:nvSpPr>
          <p:cNvPr id="3" name="Footer Placeholder 2"/>
          <p:cNvSpPr>
            <a:spLocks noGrp="1"/>
          </p:cNvSpPr>
          <p:nvPr>
            <p:ph type="ftr" sz="quarter" idx="11"/>
          </p:nvPr>
        </p:nvSpPr>
        <p:spPr/>
        <p:txBody>
          <a:bodyPr/>
          <a:lstStyle/>
          <a:p>
            <a:pPr>
              <a:defRPr/>
            </a:pPr>
            <a:endParaRPr lang="hu-HU"/>
          </a:p>
        </p:txBody>
      </p:sp>
      <p:sp>
        <p:nvSpPr>
          <p:cNvPr id="4" name="Slide Number Placeholder 3"/>
          <p:cNvSpPr>
            <a:spLocks noGrp="1"/>
          </p:cNvSpPr>
          <p:nvPr>
            <p:ph type="sldNum" sz="quarter" idx="12"/>
          </p:nvPr>
        </p:nvSpPr>
        <p:spPr/>
        <p:txBody>
          <a:bodyPr/>
          <a:lstStyle/>
          <a:p>
            <a:pPr>
              <a:defRPr/>
            </a:pPr>
            <a:fld id="{37702E83-51C8-421A-8DDA-B60034653E75}" type="slidenum">
              <a:rPr lang="hu-HU" smtClean="0"/>
              <a:pPr>
                <a:defRPr/>
              </a:pPr>
              <a:t>‹#›</a:t>
            </a:fld>
            <a:endParaRPr lang="hu-HU"/>
          </a:p>
        </p:txBody>
      </p:sp>
    </p:spTree>
    <p:extLst>
      <p:ext uri="{BB962C8B-B14F-4D97-AF65-F5344CB8AC3E}">
        <p14:creationId xmlns:p14="http://schemas.microsoft.com/office/powerpoint/2010/main" xmlns="" val="18293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hu-HU" smtClean="0"/>
              <a:t>Mintacím szerkesztése</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pPr>
              <a:defRPr/>
            </a:pPr>
            <a:fld id="{E7FD69FB-AE0A-4011-BE57-ECC22CC715F4}" type="datetime1">
              <a:rPr lang="hu-HU" smtClean="0"/>
              <a:pPr>
                <a:defRPr/>
              </a:pPr>
              <a:t>2017.02.19.</a:t>
            </a:fld>
            <a:endParaRPr lang="hu-HU"/>
          </a:p>
        </p:txBody>
      </p:sp>
      <p:sp>
        <p:nvSpPr>
          <p:cNvPr id="6" name="Footer Placeholder 5"/>
          <p:cNvSpPr>
            <a:spLocks noGrp="1"/>
          </p:cNvSpPr>
          <p:nvPr>
            <p:ph type="ftr" sz="quarter" idx="11"/>
          </p:nvPr>
        </p:nvSpPr>
        <p:spPr/>
        <p:txBody>
          <a:bodyPr/>
          <a:lstStyle/>
          <a:p>
            <a:pPr>
              <a:defRPr/>
            </a:pPr>
            <a:endParaRPr lang="hu-HU"/>
          </a:p>
        </p:txBody>
      </p:sp>
      <p:sp>
        <p:nvSpPr>
          <p:cNvPr id="7" name="Slide Number Placeholder 6"/>
          <p:cNvSpPr>
            <a:spLocks noGrp="1"/>
          </p:cNvSpPr>
          <p:nvPr>
            <p:ph type="sldNum" sz="quarter" idx="12"/>
          </p:nvPr>
        </p:nvSpPr>
        <p:spPr/>
        <p:txBody>
          <a:bodyPr/>
          <a:lstStyle/>
          <a:p>
            <a:pPr>
              <a:defRPr/>
            </a:pPr>
            <a:fld id="{6C640D44-11DA-4F1F-A4B3-91C38453CDEC}" type="slidenum">
              <a:rPr lang="hu-HU" smtClean="0"/>
              <a:pPr>
                <a:defRPr/>
              </a:pPr>
              <a:t>‹#›</a:t>
            </a:fld>
            <a:endParaRPr lang="hu-HU"/>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749065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hu-HU" smtClean="0"/>
              <a:t>Mintacím szerkesztése</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pPr>
              <a:defRPr/>
            </a:pPr>
            <a:fld id="{FFBCC78F-1FA5-402F-9ACB-1A26CD8F3B70}" type="datetime1">
              <a:rPr lang="hu-HU" smtClean="0"/>
              <a:pPr>
                <a:defRPr/>
              </a:pPr>
              <a:t>2017.02.19.</a:t>
            </a:fld>
            <a:endParaRPr lang="hu-HU"/>
          </a:p>
        </p:txBody>
      </p:sp>
      <p:sp>
        <p:nvSpPr>
          <p:cNvPr id="6" name="Footer Placeholder 5"/>
          <p:cNvSpPr>
            <a:spLocks noGrp="1"/>
          </p:cNvSpPr>
          <p:nvPr>
            <p:ph type="ftr" sz="quarter" idx="11"/>
          </p:nvPr>
        </p:nvSpPr>
        <p:spPr/>
        <p:txBody>
          <a:bodyPr/>
          <a:lstStyle/>
          <a:p>
            <a:pPr>
              <a:defRPr/>
            </a:pPr>
            <a:endParaRPr lang="hu-HU"/>
          </a:p>
        </p:txBody>
      </p:sp>
      <p:sp>
        <p:nvSpPr>
          <p:cNvPr id="7" name="Slide Number Placeholder 6"/>
          <p:cNvSpPr>
            <a:spLocks noGrp="1"/>
          </p:cNvSpPr>
          <p:nvPr>
            <p:ph type="sldNum" sz="quarter" idx="12"/>
          </p:nvPr>
        </p:nvSpPr>
        <p:spPr/>
        <p:txBody>
          <a:bodyPr/>
          <a:lstStyle/>
          <a:p>
            <a:pPr>
              <a:defRPr/>
            </a:pPr>
            <a:fld id="{FB4FF5FF-86A0-412B-B4E5-96CDB3637BC4}" type="slidenum">
              <a:rPr lang="hu-HU" smtClean="0"/>
              <a:pPr>
                <a:defRPr/>
              </a:pPr>
              <a:t>‹#›</a:t>
            </a:fld>
            <a:endParaRPr lang="hu-HU"/>
          </a:p>
        </p:txBody>
      </p:sp>
    </p:spTree>
    <p:extLst>
      <p:ext uri="{BB962C8B-B14F-4D97-AF65-F5344CB8AC3E}">
        <p14:creationId xmlns:p14="http://schemas.microsoft.com/office/powerpoint/2010/main" xmlns="" val="4213665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xmlns=""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xmlns=""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hu-HU" smtClean="0"/>
              <a:t>Mintacím szerkesztése</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D5279481-B2AE-4B62-81D9-9E5BD144F46E}" type="datetime1">
              <a:rPr lang="hu-HU" smtClean="0"/>
              <a:pPr>
                <a:defRPr/>
              </a:pPr>
              <a:t>2017.02.19.</a:t>
            </a:fld>
            <a:endParaRPr lang="hu-HU"/>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hu-HU"/>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5DF651ED-80C6-4A75-9E78-2FC34E49F93A}" type="slidenum">
              <a:rPr lang="hu-HU" smtClean="0"/>
              <a:pPr>
                <a:defRPr/>
              </a:pPr>
              <a:t>‹#›</a:t>
            </a:fld>
            <a:endParaRPr lang="hu-HU"/>
          </a:p>
        </p:txBody>
      </p:sp>
    </p:spTree>
    <p:extLst>
      <p:ext uri="{BB962C8B-B14F-4D97-AF65-F5344CB8AC3E}">
        <p14:creationId xmlns:p14="http://schemas.microsoft.com/office/powerpoint/2010/main" xmlns="" val="315843008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hf hdr="0" ftr="0" dt="0"/>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47664" y="1844825"/>
            <a:ext cx="6048672" cy="1512167"/>
          </a:xfrm>
        </p:spPr>
        <p:txBody>
          <a:bodyPr>
            <a:noAutofit/>
          </a:bodyPr>
          <a:lstStyle/>
          <a:p>
            <a:pPr>
              <a:defRPr/>
            </a:pPr>
            <a:r>
              <a:rPr lang="hu-HU" sz="3200" b="1" dirty="0" smtClean="0">
                <a:solidFill>
                  <a:srgbClr val="194479"/>
                </a:solidFill>
              </a:rPr>
              <a:t>HIVATALI MAGYAR NYELV</a:t>
            </a:r>
            <a:br>
              <a:rPr lang="hu-HU" sz="3200" b="1" dirty="0" smtClean="0">
                <a:solidFill>
                  <a:srgbClr val="194479"/>
                </a:solidFill>
              </a:rPr>
            </a:br>
            <a:r>
              <a:rPr lang="hu-HU" sz="1400" b="1" dirty="0">
                <a:solidFill>
                  <a:srgbClr val="194479"/>
                </a:solidFill>
              </a:rPr>
              <a:t>választható tantárgy a </a:t>
            </a:r>
            <a:r>
              <a:rPr lang="hu-HU" sz="1400" b="1" dirty="0" smtClean="0">
                <a:solidFill>
                  <a:srgbClr val="194479"/>
                </a:solidFill>
              </a:rPr>
              <a:t/>
            </a:r>
            <a:br>
              <a:rPr lang="hu-HU" sz="1400" b="1" dirty="0" smtClean="0">
                <a:solidFill>
                  <a:srgbClr val="194479"/>
                </a:solidFill>
              </a:rPr>
            </a:br>
            <a:r>
              <a:rPr lang="hu-HU" sz="1400" b="1" dirty="0" smtClean="0">
                <a:solidFill>
                  <a:srgbClr val="194479"/>
                </a:solidFill>
              </a:rPr>
              <a:t>III. évfolyamos</a:t>
            </a:r>
            <a:r>
              <a:rPr lang="hu-HU" sz="1400" b="1" dirty="0">
                <a:solidFill>
                  <a:srgbClr val="194479"/>
                </a:solidFill>
              </a:rPr>
              <a:t/>
            </a:r>
            <a:br>
              <a:rPr lang="hu-HU" sz="1400" b="1" dirty="0">
                <a:solidFill>
                  <a:srgbClr val="194479"/>
                </a:solidFill>
              </a:rPr>
            </a:br>
            <a:r>
              <a:rPr lang="hu-HU" sz="1400" b="1" dirty="0" smtClean="0">
                <a:solidFill>
                  <a:srgbClr val="194479"/>
                </a:solidFill>
              </a:rPr>
              <a:t>Tanító, Óvodapedagógia, </a:t>
            </a:r>
            <a:r>
              <a:rPr lang="hu-HU" sz="1400" b="1" dirty="0">
                <a:solidFill>
                  <a:srgbClr val="194479"/>
                </a:solidFill>
              </a:rPr>
              <a:t>Történelem, Angol, Ukrán, Földrajz, Biológia, Matematika, Kémia, </a:t>
            </a:r>
            <a:r>
              <a:rPr lang="hu-HU" sz="1400" b="1" dirty="0" smtClean="0">
                <a:solidFill>
                  <a:srgbClr val="194479"/>
                </a:solidFill>
              </a:rPr>
              <a:t>Turizmus </a:t>
            </a:r>
            <a:br>
              <a:rPr lang="hu-HU" sz="1400" b="1" dirty="0" smtClean="0">
                <a:solidFill>
                  <a:srgbClr val="194479"/>
                </a:solidFill>
              </a:rPr>
            </a:br>
            <a:r>
              <a:rPr lang="hu-HU" sz="1400" b="1" dirty="0" smtClean="0">
                <a:solidFill>
                  <a:srgbClr val="194479"/>
                </a:solidFill>
              </a:rPr>
              <a:t>szakos hallgatók számára</a:t>
            </a:r>
            <a:endParaRPr lang="hu-HU" sz="1400" dirty="0">
              <a:solidFill>
                <a:srgbClr val="194479"/>
              </a:solidFill>
            </a:endParaRPr>
          </a:p>
        </p:txBody>
      </p:sp>
      <p:sp>
        <p:nvSpPr>
          <p:cNvPr id="13314" name="Alcím 2"/>
          <p:cNvSpPr>
            <a:spLocks noGrp="1"/>
          </p:cNvSpPr>
          <p:nvPr>
            <p:ph type="subTitle" idx="1"/>
          </p:nvPr>
        </p:nvSpPr>
        <p:spPr>
          <a:xfrm>
            <a:off x="1866900" y="3500438"/>
            <a:ext cx="5410200" cy="1584746"/>
          </a:xfrm>
        </p:spPr>
        <p:txBody>
          <a:bodyPr>
            <a:normAutofit fontScale="92500" lnSpcReduction="20000"/>
          </a:bodyPr>
          <a:lstStyle/>
          <a:p>
            <a:r>
              <a:rPr lang="hu-HU" sz="2600" b="1" dirty="0" smtClean="0">
                <a:solidFill>
                  <a:srgbClr val="194479"/>
                </a:solidFill>
              </a:rPr>
              <a:t>Tantárgybemutatás</a:t>
            </a:r>
          </a:p>
          <a:p>
            <a:endParaRPr lang="hu-HU" sz="2600" b="1" dirty="0">
              <a:solidFill>
                <a:srgbClr val="194479"/>
              </a:solidFill>
            </a:endParaRPr>
          </a:p>
          <a:p>
            <a:r>
              <a:rPr lang="hu-HU" sz="1800" dirty="0" smtClean="0">
                <a:solidFill>
                  <a:srgbClr val="194479"/>
                </a:solidFill>
              </a:rPr>
              <a:t>Készítette: Gazdag Vilmos</a:t>
            </a:r>
          </a:p>
          <a:p>
            <a:r>
              <a:rPr lang="hu-HU" sz="1800" dirty="0" smtClean="0">
                <a:solidFill>
                  <a:srgbClr val="194479"/>
                </a:solidFill>
              </a:rPr>
              <a:t>(II. RF KMF Magyar Tanszéki Csoport)</a:t>
            </a:r>
            <a:endParaRPr lang="hu-HU" sz="1800" dirty="0" smtClean="0">
              <a:solidFill>
                <a:srgbClr val="19447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691679" y="2204864"/>
            <a:ext cx="5904656" cy="1066997"/>
          </a:xfrm>
        </p:spPr>
        <p:txBody>
          <a:bodyPr>
            <a:noAutofit/>
          </a:bodyPr>
          <a:lstStyle/>
          <a:p>
            <a:pPr>
              <a:defRPr/>
            </a:pPr>
            <a:r>
              <a:rPr lang="hu-HU" sz="3600" b="1" dirty="0">
                <a:solidFill>
                  <a:srgbClr val="194479"/>
                </a:solidFill>
              </a:rPr>
              <a:t>Hivatalos </a:t>
            </a:r>
            <a:r>
              <a:rPr lang="hu-HU" sz="3600" b="1" dirty="0" smtClean="0">
                <a:solidFill>
                  <a:srgbClr val="194479"/>
                </a:solidFill>
              </a:rPr>
              <a:t>iratok formai követelményei</a:t>
            </a:r>
            <a:endParaRPr lang="hu-HU" sz="3600" b="1" dirty="0">
              <a:solidFill>
                <a:srgbClr val="194479"/>
              </a:solidFill>
            </a:endParaRPr>
          </a:p>
        </p:txBody>
      </p:sp>
      <p:sp>
        <p:nvSpPr>
          <p:cNvPr id="4" name="Dia számának helye 3"/>
          <p:cNvSpPr>
            <a:spLocks noGrp="1"/>
          </p:cNvSpPr>
          <p:nvPr>
            <p:ph type="sldNum" sz="quarter" idx="12"/>
          </p:nvPr>
        </p:nvSpPr>
        <p:spPr/>
        <p:txBody>
          <a:bodyPr/>
          <a:lstStyle/>
          <a:p>
            <a:pPr>
              <a:defRPr/>
            </a:pPr>
            <a:fld id="{C6207A55-BD82-4A8B-A052-2977B5C7DED4}" type="slidenum">
              <a:rPr lang="hu-HU" smtClean="0"/>
              <a:pPr>
                <a:defRPr/>
              </a:pPr>
              <a:t>10</a:t>
            </a:fld>
            <a:endParaRPr lang="hu-HU"/>
          </a:p>
        </p:txBody>
      </p:sp>
    </p:spTree>
    <p:extLst>
      <p:ext uri="{BB962C8B-B14F-4D97-AF65-F5344CB8AC3E}">
        <p14:creationId xmlns:p14="http://schemas.microsoft.com/office/powerpoint/2010/main" xmlns="" val="2591818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1052736"/>
            <a:ext cx="7920880" cy="785813"/>
          </a:xfrm>
        </p:spPr>
        <p:txBody>
          <a:bodyPr/>
          <a:lstStyle/>
          <a:p>
            <a:pPr algn="ctr" eaLnBrk="1" fontAlgn="auto" hangingPunct="1">
              <a:spcAft>
                <a:spcPts val="0"/>
              </a:spcAft>
              <a:defRPr/>
            </a:pPr>
            <a:r>
              <a:rPr lang="hu-HU" b="1" dirty="0" smtClean="0">
                <a:solidFill>
                  <a:srgbClr val="194479"/>
                </a:solidFill>
              </a:rPr>
              <a:t>A hivatalos írásbeliség műfajai</a:t>
            </a:r>
            <a:endParaRPr lang="hu-HU" b="1" dirty="0">
              <a:solidFill>
                <a:srgbClr val="194479"/>
              </a:solidFill>
            </a:endParaRPr>
          </a:p>
        </p:txBody>
      </p:sp>
      <p:sp>
        <p:nvSpPr>
          <p:cNvPr id="3" name="Tartalom helye 2"/>
          <p:cNvSpPr>
            <a:spLocks noGrp="1"/>
          </p:cNvSpPr>
          <p:nvPr>
            <p:ph idx="1"/>
          </p:nvPr>
        </p:nvSpPr>
        <p:spPr>
          <a:xfrm>
            <a:off x="683568" y="2420888"/>
            <a:ext cx="7920880" cy="3888432"/>
          </a:xfrm>
        </p:spPr>
        <p:txBody>
          <a:bodyPr>
            <a:normAutofit fontScale="70000" lnSpcReduction="20000"/>
          </a:bodyPr>
          <a:lstStyle/>
          <a:p>
            <a:pPr marL="274320" indent="-274320" eaLnBrk="1" fontAlgn="auto" hangingPunct="1">
              <a:spcAft>
                <a:spcPts val="0"/>
              </a:spcAft>
              <a:buFont typeface="Wingdings"/>
              <a:buNone/>
              <a:defRPr/>
            </a:pPr>
            <a:r>
              <a:rPr lang="hu-HU" b="1" dirty="0" smtClean="0"/>
              <a:t>1.</a:t>
            </a:r>
            <a:r>
              <a:rPr lang="hu-HU" dirty="0" smtClean="0"/>
              <a:t> </a:t>
            </a:r>
            <a:r>
              <a:rPr lang="hu-HU" sz="2800" b="1" dirty="0" smtClean="0">
                <a:solidFill>
                  <a:schemeClr val="accent1">
                    <a:lumMod val="75000"/>
                  </a:schemeClr>
                </a:solidFill>
              </a:rPr>
              <a:t>a törvényhozás műfajai: </a:t>
            </a:r>
            <a:r>
              <a:rPr lang="hu-HU" sz="2800" dirty="0" smtClean="0"/>
              <a:t>törvények, rendeletek;</a:t>
            </a:r>
          </a:p>
          <a:p>
            <a:pPr marL="274320" indent="-274320" eaLnBrk="1" fontAlgn="auto" hangingPunct="1">
              <a:spcAft>
                <a:spcPts val="0"/>
              </a:spcAft>
              <a:buFont typeface="Wingdings"/>
              <a:buNone/>
              <a:defRPr/>
            </a:pPr>
            <a:r>
              <a:rPr lang="hu-HU" sz="2800" b="1" dirty="0" smtClean="0"/>
              <a:t>2.</a:t>
            </a:r>
            <a:r>
              <a:rPr lang="hu-HU" sz="2800" dirty="0" smtClean="0"/>
              <a:t> </a:t>
            </a:r>
            <a:r>
              <a:rPr lang="hu-HU" sz="2800" b="1" dirty="0" smtClean="0">
                <a:solidFill>
                  <a:schemeClr val="accent1">
                    <a:lumMod val="75000"/>
                  </a:schemeClr>
                </a:solidFill>
              </a:rPr>
              <a:t>a hivatalos szervek külső, egymással való érintkezésének iratai: </a:t>
            </a:r>
            <a:r>
              <a:rPr lang="hu-HU" sz="2800" dirty="0" smtClean="0"/>
              <a:t>tájékoztatás, felterjesztés, átirat, megrendelés, meghívó;</a:t>
            </a:r>
          </a:p>
          <a:p>
            <a:pPr marL="274320" indent="-274320" eaLnBrk="1" fontAlgn="auto" hangingPunct="1">
              <a:spcAft>
                <a:spcPts val="0"/>
              </a:spcAft>
              <a:buFont typeface="Wingdings"/>
              <a:buNone/>
              <a:defRPr/>
            </a:pPr>
            <a:r>
              <a:rPr lang="hu-HU" sz="2800" b="1" dirty="0" smtClean="0"/>
              <a:t>3.</a:t>
            </a:r>
            <a:r>
              <a:rPr lang="hu-HU" sz="2800" dirty="0" smtClean="0"/>
              <a:t> </a:t>
            </a:r>
            <a:r>
              <a:rPr lang="hu-HU" sz="2800" b="1" dirty="0" smtClean="0">
                <a:solidFill>
                  <a:schemeClr val="accent1">
                    <a:lumMod val="75000"/>
                  </a:schemeClr>
                </a:solidFill>
              </a:rPr>
              <a:t>a hivatalos szervek belső iratai:</a:t>
            </a:r>
            <a:r>
              <a:rPr lang="hu-HU" sz="2800" b="1" dirty="0" smtClean="0">
                <a:solidFill>
                  <a:srgbClr val="0070C0"/>
                </a:solidFill>
              </a:rPr>
              <a:t> </a:t>
            </a:r>
            <a:r>
              <a:rPr lang="hu-HU" sz="2800" dirty="0" smtClean="0"/>
              <a:t>jegyzőkönyv, feljegyzés, jelentés, utasítás;</a:t>
            </a:r>
          </a:p>
          <a:p>
            <a:pPr marL="274320" indent="-274320" eaLnBrk="1" fontAlgn="auto" hangingPunct="1">
              <a:spcAft>
                <a:spcPts val="0"/>
              </a:spcAft>
              <a:buFont typeface="Wingdings"/>
              <a:buNone/>
              <a:defRPr/>
            </a:pPr>
            <a:r>
              <a:rPr lang="hu-HU" sz="2800" b="1" dirty="0" smtClean="0"/>
              <a:t>4.</a:t>
            </a:r>
            <a:r>
              <a:rPr lang="hu-HU" sz="2800" dirty="0" smtClean="0"/>
              <a:t> </a:t>
            </a:r>
            <a:r>
              <a:rPr lang="hu-HU" sz="2800" b="1" dirty="0" smtClean="0">
                <a:solidFill>
                  <a:schemeClr val="accent1">
                    <a:lumMod val="75000"/>
                  </a:schemeClr>
                </a:solidFill>
              </a:rPr>
              <a:t>hivatalos szervek iratai magánszemélyekhez:</a:t>
            </a:r>
            <a:r>
              <a:rPr lang="hu-HU" sz="2800" dirty="0" smtClean="0">
                <a:solidFill>
                  <a:schemeClr val="accent3">
                    <a:lumMod val="60000"/>
                    <a:lumOff val="40000"/>
                  </a:schemeClr>
                </a:solidFill>
              </a:rPr>
              <a:t> </a:t>
            </a:r>
            <a:r>
              <a:rPr lang="hu-HU" sz="2800" dirty="0" smtClean="0"/>
              <a:t>szerződés, munkaszerződés, értesítés, igazolás, engedély, hivatalos levél, tájékoztató, határozat;</a:t>
            </a:r>
          </a:p>
          <a:p>
            <a:pPr marL="274320" indent="-274320" eaLnBrk="1" fontAlgn="auto" hangingPunct="1">
              <a:spcAft>
                <a:spcPts val="0"/>
              </a:spcAft>
              <a:buFont typeface="Wingdings"/>
              <a:buNone/>
              <a:defRPr/>
            </a:pPr>
            <a:r>
              <a:rPr lang="hu-HU" sz="2800" b="1" dirty="0" smtClean="0"/>
              <a:t>5.</a:t>
            </a:r>
            <a:r>
              <a:rPr lang="hu-HU" sz="2800" dirty="0" smtClean="0"/>
              <a:t> </a:t>
            </a:r>
            <a:r>
              <a:rPr lang="hu-HU" sz="2800" b="1" dirty="0" smtClean="0">
                <a:solidFill>
                  <a:schemeClr val="accent1">
                    <a:lumMod val="75000"/>
                  </a:schemeClr>
                </a:solidFill>
              </a:rPr>
              <a:t>magánszemélyeknek hivatalos szervekkel történő érintkezésére szolgáló iratok:</a:t>
            </a:r>
            <a:r>
              <a:rPr lang="hu-HU" sz="2800" dirty="0" smtClean="0">
                <a:solidFill>
                  <a:schemeClr val="accent3">
                    <a:lumMod val="60000"/>
                    <a:lumOff val="40000"/>
                  </a:schemeClr>
                </a:solidFill>
              </a:rPr>
              <a:t> </a:t>
            </a:r>
            <a:r>
              <a:rPr lang="hu-HU" sz="2800" dirty="0" smtClean="0"/>
              <a:t>beadvány, pályázat, önéletrajz, fellebbezés, panasz, feljelentés, kérvény;</a:t>
            </a:r>
          </a:p>
          <a:p>
            <a:pPr marL="274320" indent="-274320" eaLnBrk="1" fontAlgn="auto" hangingPunct="1">
              <a:spcAft>
                <a:spcPts val="0"/>
              </a:spcAft>
              <a:buFont typeface="Wingdings"/>
              <a:buNone/>
              <a:defRPr/>
            </a:pPr>
            <a:r>
              <a:rPr lang="hu-HU" sz="2800" b="1" dirty="0" smtClean="0"/>
              <a:t>6.</a:t>
            </a:r>
            <a:r>
              <a:rPr lang="hu-HU" sz="2800" dirty="0" smtClean="0"/>
              <a:t> </a:t>
            </a:r>
            <a:r>
              <a:rPr lang="hu-HU" sz="2800" b="1" dirty="0" smtClean="0">
                <a:solidFill>
                  <a:schemeClr val="accent1">
                    <a:lumMod val="75000"/>
                  </a:schemeClr>
                </a:solidFill>
              </a:rPr>
              <a:t>magánszemélyek egymás közötti érintkezésének hivatalos iratai (ún. magánjogi iratok):</a:t>
            </a:r>
            <a:r>
              <a:rPr lang="hu-HU" sz="2800" dirty="0" smtClean="0">
                <a:solidFill>
                  <a:schemeClr val="accent3">
                    <a:lumMod val="60000"/>
                    <a:lumOff val="40000"/>
                  </a:schemeClr>
                </a:solidFill>
              </a:rPr>
              <a:t> </a:t>
            </a:r>
            <a:r>
              <a:rPr lang="hu-HU" sz="2800" dirty="0" smtClean="0"/>
              <a:t>végrendelet, elismervény, nyugta, meghatalmazás, szerződés.</a:t>
            </a:r>
          </a:p>
        </p:txBody>
      </p:sp>
      <p:sp>
        <p:nvSpPr>
          <p:cNvPr id="4" name="Dia számának helye 3"/>
          <p:cNvSpPr>
            <a:spLocks noGrp="1"/>
          </p:cNvSpPr>
          <p:nvPr>
            <p:ph type="sldNum" sz="quarter" idx="12"/>
          </p:nvPr>
        </p:nvSpPr>
        <p:spPr/>
        <p:txBody>
          <a:bodyPr/>
          <a:lstStyle/>
          <a:p>
            <a:pPr>
              <a:defRPr/>
            </a:pPr>
            <a:fld id="{0ED9DA49-9A7E-4C5F-80F2-1A6BB0527383}" type="slidenum">
              <a:rPr lang="hu-HU" smtClean="0"/>
              <a:pPr>
                <a:defRPr/>
              </a:pPr>
              <a:t>11</a:t>
            </a:fld>
            <a:endParaRPr lang="hu-H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11560" y="1196752"/>
            <a:ext cx="7920880" cy="857250"/>
          </a:xfrm>
        </p:spPr>
        <p:txBody>
          <a:bodyPr/>
          <a:lstStyle/>
          <a:p>
            <a:pPr algn="ctr" eaLnBrk="1" fontAlgn="auto" hangingPunct="1">
              <a:spcAft>
                <a:spcPts val="0"/>
              </a:spcAft>
              <a:defRPr/>
            </a:pPr>
            <a:r>
              <a:rPr lang="hu-HU" b="1" dirty="0" smtClean="0">
                <a:solidFill>
                  <a:srgbClr val="194479"/>
                </a:solidFill>
              </a:rPr>
              <a:t>Bevezetés</a:t>
            </a:r>
            <a:endParaRPr lang="hu-HU" b="1" dirty="0">
              <a:solidFill>
                <a:srgbClr val="194479"/>
              </a:solidFill>
            </a:endParaRPr>
          </a:p>
        </p:txBody>
      </p:sp>
      <p:sp>
        <p:nvSpPr>
          <p:cNvPr id="14338" name="Tartalom helye 2"/>
          <p:cNvSpPr>
            <a:spLocks noGrp="1"/>
          </p:cNvSpPr>
          <p:nvPr>
            <p:ph idx="1"/>
          </p:nvPr>
        </p:nvSpPr>
        <p:spPr>
          <a:xfrm>
            <a:off x="642911" y="2492897"/>
            <a:ext cx="7786742" cy="3672408"/>
          </a:xfrm>
        </p:spPr>
        <p:txBody>
          <a:bodyPr/>
          <a:lstStyle/>
          <a:p>
            <a:pPr algn="just" eaLnBrk="1" hangingPunct="1"/>
            <a:r>
              <a:rPr lang="hu-HU" dirty="0" smtClean="0"/>
              <a:t>Időnként mindenki arra kényszerül, hogy magánemberből hivatalnokká vagy ügyféllé változzék. Ilyenkor viszont már nem az emberek közötti társas viszonyok, íratlan udvariassági szabályok határozzák meg, hogyan viselkedjünk, milyen nyelven szólalhatunk meg, hanem azok a jogi normák (törvények, rendeletek), amelyeket kifejezetten ezeknek a szituációknak a szabályozására fogalmaztak, illetve azok a nyelvi eszközök, amelyek az adott szituációhoz </a:t>
            </a:r>
            <a:r>
              <a:rPr lang="hu-HU" dirty="0" err="1" smtClean="0"/>
              <a:t>illőek</a:t>
            </a:r>
            <a:r>
              <a:rPr lang="hu-HU" dirty="0" smtClean="0"/>
              <a:t>.</a:t>
            </a:r>
          </a:p>
          <a:p>
            <a:pPr eaLnBrk="1" hangingPunct="1"/>
            <a:endParaRPr lang="hu-HU" dirty="0" smtClean="0"/>
          </a:p>
        </p:txBody>
      </p:sp>
      <p:sp>
        <p:nvSpPr>
          <p:cNvPr id="3" name="Dia számának helye 2"/>
          <p:cNvSpPr>
            <a:spLocks noGrp="1"/>
          </p:cNvSpPr>
          <p:nvPr>
            <p:ph type="sldNum" sz="quarter" idx="12"/>
          </p:nvPr>
        </p:nvSpPr>
        <p:spPr/>
        <p:txBody>
          <a:bodyPr/>
          <a:lstStyle/>
          <a:p>
            <a:pPr>
              <a:defRPr/>
            </a:pPr>
            <a:fld id="{0ED9DA49-9A7E-4C5F-80F2-1A6BB0527383}" type="slidenum">
              <a:rPr lang="hu-HU" smtClean="0"/>
              <a:pPr>
                <a:defRPr/>
              </a:pPr>
              <a:t>2</a:t>
            </a:fld>
            <a:endParaRPr lang="hu-H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Cím 1"/>
          <p:cNvSpPr>
            <a:spLocks noGrp="1"/>
          </p:cNvSpPr>
          <p:nvPr>
            <p:ph type="title"/>
          </p:nvPr>
        </p:nvSpPr>
        <p:spPr>
          <a:xfrm>
            <a:off x="571472" y="915337"/>
            <a:ext cx="8001056" cy="1303867"/>
          </a:xfrm>
        </p:spPr>
        <p:txBody>
          <a:bodyPr>
            <a:normAutofit/>
          </a:bodyPr>
          <a:lstStyle/>
          <a:p>
            <a:r>
              <a:rPr lang="hu-HU" b="1" dirty="0">
                <a:solidFill>
                  <a:srgbClr val="194479"/>
                </a:solidFill>
              </a:rPr>
              <a:t>Miről is szól ez a tárgy</a:t>
            </a:r>
          </a:p>
        </p:txBody>
      </p:sp>
      <p:sp>
        <p:nvSpPr>
          <p:cNvPr id="3" name="Tartalom helye 2"/>
          <p:cNvSpPr>
            <a:spLocks noGrp="1"/>
          </p:cNvSpPr>
          <p:nvPr>
            <p:ph idx="1"/>
          </p:nvPr>
        </p:nvSpPr>
        <p:spPr/>
        <p:txBody>
          <a:bodyPr>
            <a:normAutofit/>
          </a:bodyPr>
          <a:lstStyle/>
          <a:p>
            <a:r>
              <a:rPr lang="hu-HU" b="1" dirty="0" smtClean="0"/>
              <a:t>Négy fő kérdéskör vizsgálatáról</a:t>
            </a:r>
          </a:p>
          <a:p>
            <a:pPr marL="542925" indent="-276225">
              <a:buFont typeface="Wingdings" panose="05000000000000000000" pitchFamily="2" charset="2"/>
              <a:buChar char="Ø"/>
            </a:pPr>
            <a:r>
              <a:rPr lang="hu-HU" dirty="0"/>
              <a:t>Nyelvi jogok </a:t>
            </a:r>
            <a:r>
              <a:rPr lang="hu-HU" dirty="0" smtClean="0"/>
              <a:t>Ukrajnában</a:t>
            </a:r>
          </a:p>
          <a:p>
            <a:pPr marL="542925" indent="-276225">
              <a:buFont typeface="Wingdings" panose="05000000000000000000" pitchFamily="2" charset="2"/>
              <a:buChar char="Ø"/>
            </a:pPr>
            <a:r>
              <a:rPr lang="hu-HU" dirty="0"/>
              <a:t>Nyelvpolitika, nyelvi </a:t>
            </a:r>
            <a:r>
              <a:rPr lang="hu-HU" dirty="0" smtClean="0"/>
              <a:t>tervezés</a:t>
            </a:r>
          </a:p>
          <a:p>
            <a:pPr marL="542925" indent="-276225">
              <a:buFont typeface="Wingdings" panose="05000000000000000000" pitchFamily="2" charset="2"/>
              <a:buChar char="Ø"/>
            </a:pPr>
            <a:r>
              <a:rPr lang="hu-HU" dirty="0"/>
              <a:t>Hivatali stílus és </a:t>
            </a:r>
            <a:r>
              <a:rPr lang="hu-HU" dirty="0" smtClean="0"/>
              <a:t>jellemzői</a:t>
            </a:r>
          </a:p>
          <a:p>
            <a:pPr marL="542925" indent="-276225">
              <a:buFont typeface="Wingdings" panose="05000000000000000000" pitchFamily="2" charset="2"/>
              <a:buChar char="Ø"/>
            </a:pPr>
            <a:r>
              <a:rPr lang="hu-HU" dirty="0"/>
              <a:t>Hivatalos iratok </a:t>
            </a:r>
            <a:r>
              <a:rPr lang="hu-HU" dirty="0" smtClean="0"/>
              <a:t>és azok formai </a:t>
            </a:r>
            <a:r>
              <a:rPr lang="hu-HU" dirty="0"/>
              <a:t>követelményei</a:t>
            </a:r>
          </a:p>
        </p:txBody>
      </p:sp>
      <p:sp>
        <p:nvSpPr>
          <p:cNvPr id="4" name="Dia számának helye 3"/>
          <p:cNvSpPr>
            <a:spLocks noGrp="1"/>
          </p:cNvSpPr>
          <p:nvPr>
            <p:ph type="sldNum" sz="quarter" idx="12"/>
          </p:nvPr>
        </p:nvSpPr>
        <p:spPr/>
        <p:txBody>
          <a:bodyPr/>
          <a:lstStyle/>
          <a:p>
            <a:pPr>
              <a:defRPr/>
            </a:pPr>
            <a:fld id="{0ED9DA49-9A7E-4C5F-80F2-1A6BB0527383}" type="slidenum">
              <a:rPr lang="hu-HU" smtClean="0"/>
              <a:pPr>
                <a:defRPr/>
              </a:pPr>
              <a:t>3</a:t>
            </a:fld>
            <a:endParaRPr lang="hu-HU"/>
          </a:p>
        </p:txBody>
      </p:sp>
    </p:spTree>
    <p:extLst>
      <p:ext uri="{BB962C8B-B14F-4D97-AF65-F5344CB8AC3E}">
        <p14:creationId xmlns:p14="http://schemas.microsoft.com/office/powerpoint/2010/main" xmlns="" val="228229031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691679" y="2204864"/>
            <a:ext cx="5904656" cy="1066997"/>
          </a:xfrm>
        </p:spPr>
        <p:txBody>
          <a:bodyPr>
            <a:noAutofit/>
          </a:bodyPr>
          <a:lstStyle/>
          <a:p>
            <a:pPr>
              <a:defRPr/>
            </a:pPr>
            <a:r>
              <a:rPr lang="hu-HU" sz="3600" b="1" dirty="0">
                <a:solidFill>
                  <a:srgbClr val="194479"/>
                </a:solidFill>
              </a:rPr>
              <a:t>Nyelvi jogok Ukrajnában</a:t>
            </a:r>
          </a:p>
        </p:txBody>
      </p:sp>
      <p:sp>
        <p:nvSpPr>
          <p:cNvPr id="4" name="Dia számának helye 3"/>
          <p:cNvSpPr>
            <a:spLocks noGrp="1"/>
          </p:cNvSpPr>
          <p:nvPr>
            <p:ph type="sldNum" sz="quarter" idx="12"/>
          </p:nvPr>
        </p:nvSpPr>
        <p:spPr/>
        <p:txBody>
          <a:bodyPr/>
          <a:lstStyle/>
          <a:p>
            <a:pPr>
              <a:defRPr/>
            </a:pPr>
            <a:fld id="{C6207A55-BD82-4A8B-A052-2977B5C7DED4}" type="slidenum">
              <a:rPr lang="hu-HU" smtClean="0"/>
              <a:pPr>
                <a:defRPr/>
              </a:pPr>
              <a:t>4</a:t>
            </a:fld>
            <a:endParaRPr lang="hu-HU"/>
          </a:p>
        </p:txBody>
      </p:sp>
    </p:spTree>
    <p:extLst>
      <p:ext uri="{BB962C8B-B14F-4D97-AF65-F5344CB8AC3E}">
        <p14:creationId xmlns:p14="http://schemas.microsoft.com/office/powerpoint/2010/main" xmlns="" val="23494931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571472" y="928670"/>
            <a:ext cx="8001056" cy="1303867"/>
          </a:xfrm>
        </p:spPr>
        <p:txBody>
          <a:bodyPr>
            <a:noAutofit/>
          </a:bodyPr>
          <a:lstStyle/>
          <a:p>
            <a:r>
              <a:rPr lang="hu-HU" b="1" dirty="0" smtClean="0">
                <a:solidFill>
                  <a:srgbClr val="194479"/>
                </a:solidFill>
              </a:rPr>
              <a:t>Ukrajna nyelvtörvényei és </a:t>
            </a:r>
            <a:r>
              <a:rPr lang="hu-HU" b="1" dirty="0" smtClean="0">
                <a:solidFill>
                  <a:srgbClr val="194479"/>
                </a:solidFill>
              </a:rPr>
              <a:t>a </a:t>
            </a:r>
            <a:r>
              <a:rPr lang="hu-HU" b="1" dirty="0" smtClean="0">
                <a:solidFill>
                  <a:srgbClr val="194479"/>
                </a:solidFill>
              </a:rPr>
              <a:t>kisebbségi </a:t>
            </a:r>
            <a:r>
              <a:rPr lang="hu-HU" b="1" dirty="0" smtClean="0">
                <a:solidFill>
                  <a:srgbClr val="194479"/>
                </a:solidFill>
              </a:rPr>
              <a:t>nyelvek</a:t>
            </a:r>
            <a:endParaRPr lang="hu-HU" b="1" dirty="0">
              <a:solidFill>
                <a:srgbClr val="194479"/>
              </a:solidFill>
            </a:endParaRPr>
          </a:p>
        </p:txBody>
      </p:sp>
      <p:sp>
        <p:nvSpPr>
          <p:cNvPr id="3" name="Tartalom helye 2"/>
          <p:cNvSpPr>
            <a:spLocks noGrp="1"/>
          </p:cNvSpPr>
          <p:nvPr>
            <p:ph idx="1"/>
          </p:nvPr>
        </p:nvSpPr>
        <p:spPr>
          <a:xfrm>
            <a:off x="714348" y="2490135"/>
            <a:ext cx="7786741" cy="3444997"/>
          </a:xfrm>
        </p:spPr>
        <p:txBody>
          <a:bodyPr>
            <a:normAutofit/>
          </a:bodyPr>
          <a:lstStyle/>
          <a:p>
            <a:r>
              <a:rPr lang="hu-HU" dirty="0" smtClean="0"/>
              <a:t>Az 1989-es nyelvtörvény;</a:t>
            </a:r>
          </a:p>
          <a:p>
            <a:r>
              <a:rPr lang="hu-HU" dirty="0" smtClean="0"/>
              <a:t>Ukrajna törvénye „A regionális vagy kisebbségi nyelvek európai kartájának ratifikálásáról;</a:t>
            </a:r>
          </a:p>
          <a:p>
            <a:r>
              <a:rPr lang="hu-HU" dirty="0" smtClean="0"/>
              <a:t>Ukrajna törvénye „Az állami nyelvpolitika alapjairól”</a:t>
            </a:r>
          </a:p>
          <a:p>
            <a:r>
              <a:rPr lang="hu-HU" dirty="0" smtClean="0"/>
              <a:t>A Kravcsuk-féle nyelvtörvény-tervezet;</a:t>
            </a:r>
          </a:p>
          <a:p>
            <a:r>
              <a:rPr lang="hu-HU" dirty="0" smtClean="0"/>
              <a:t>A 2016 végén kezdődött nyelvpolitikai csatározások.</a:t>
            </a:r>
            <a:endParaRPr lang="hu-HU" dirty="0"/>
          </a:p>
        </p:txBody>
      </p:sp>
      <p:sp>
        <p:nvSpPr>
          <p:cNvPr id="4" name="Dia számának helye 3"/>
          <p:cNvSpPr>
            <a:spLocks noGrp="1"/>
          </p:cNvSpPr>
          <p:nvPr>
            <p:ph type="sldNum" sz="quarter" idx="12"/>
          </p:nvPr>
        </p:nvSpPr>
        <p:spPr/>
        <p:txBody>
          <a:bodyPr/>
          <a:lstStyle/>
          <a:p>
            <a:pPr>
              <a:defRPr/>
            </a:pPr>
            <a:fld id="{0ED9DA49-9A7E-4C5F-80F2-1A6BB0527383}" type="slidenum">
              <a:rPr lang="hu-HU" smtClean="0"/>
              <a:pPr>
                <a:defRPr/>
              </a:pPr>
              <a:t>5</a:t>
            </a:fld>
            <a:endParaRPr lang="hu-HU"/>
          </a:p>
        </p:txBody>
      </p:sp>
    </p:spTree>
    <p:extLst>
      <p:ext uri="{BB962C8B-B14F-4D97-AF65-F5344CB8AC3E}">
        <p14:creationId xmlns:p14="http://schemas.microsoft.com/office/powerpoint/2010/main" xmlns="" val="1318262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691679" y="2204864"/>
            <a:ext cx="5904656" cy="1066997"/>
          </a:xfrm>
        </p:spPr>
        <p:txBody>
          <a:bodyPr>
            <a:noAutofit/>
          </a:bodyPr>
          <a:lstStyle/>
          <a:p>
            <a:pPr>
              <a:defRPr/>
            </a:pPr>
            <a:r>
              <a:rPr lang="hu-HU" sz="3600" b="1" dirty="0">
                <a:solidFill>
                  <a:srgbClr val="194479"/>
                </a:solidFill>
              </a:rPr>
              <a:t>Nyelvpolitika, nyelvi tervezés</a:t>
            </a:r>
          </a:p>
        </p:txBody>
      </p:sp>
      <p:sp>
        <p:nvSpPr>
          <p:cNvPr id="4" name="Dia számának helye 3"/>
          <p:cNvSpPr>
            <a:spLocks noGrp="1"/>
          </p:cNvSpPr>
          <p:nvPr>
            <p:ph type="sldNum" sz="quarter" idx="12"/>
          </p:nvPr>
        </p:nvSpPr>
        <p:spPr/>
        <p:txBody>
          <a:bodyPr/>
          <a:lstStyle/>
          <a:p>
            <a:pPr>
              <a:defRPr/>
            </a:pPr>
            <a:fld id="{C6207A55-BD82-4A8B-A052-2977B5C7DED4}" type="slidenum">
              <a:rPr lang="hu-HU" smtClean="0"/>
              <a:pPr>
                <a:defRPr/>
              </a:pPr>
              <a:t>6</a:t>
            </a:fld>
            <a:endParaRPr lang="hu-HU"/>
          </a:p>
        </p:txBody>
      </p:sp>
    </p:spTree>
    <p:extLst>
      <p:ext uri="{BB962C8B-B14F-4D97-AF65-F5344CB8AC3E}">
        <p14:creationId xmlns:p14="http://schemas.microsoft.com/office/powerpoint/2010/main" xmlns="" val="3307473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hu-HU" b="1" dirty="0" smtClean="0">
                <a:solidFill>
                  <a:srgbClr val="194479"/>
                </a:solidFill>
              </a:rPr>
              <a:t>A nyelvpolitika és a nyelvi tervezés kapcsolata</a:t>
            </a:r>
            <a:endParaRPr lang="hu-HU" b="1" dirty="0">
              <a:solidFill>
                <a:srgbClr val="194479"/>
              </a:solidFill>
            </a:endParaRPr>
          </a:p>
        </p:txBody>
      </p:sp>
      <p:sp>
        <p:nvSpPr>
          <p:cNvPr id="3" name="Tartalom helye 2"/>
          <p:cNvSpPr>
            <a:spLocks noGrp="1"/>
          </p:cNvSpPr>
          <p:nvPr>
            <p:ph idx="1"/>
          </p:nvPr>
        </p:nvSpPr>
        <p:spPr>
          <a:xfrm>
            <a:off x="714348" y="2490135"/>
            <a:ext cx="7715303" cy="3444997"/>
          </a:xfrm>
        </p:spPr>
        <p:txBody>
          <a:bodyPr>
            <a:noAutofit/>
          </a:bodyPr>
          <a:lstStyle/>
          <a:p>
            <a:r>
              <a:rPr lang="hu-HU" dirty="0" smtClean="0"/>
              <a:t>Mi is az a nyelvi tervezés? Elméleti kérdések.</a:t>
            </a:r>
          </a:p>
          <a:p>
            <a:r>
              <a:rPr lang="hu-HU" dirty="0" smtClean="0"/>
              <a:t>A kétnyelvűség kialakításának módjai: spontán módon, családi szocializáció folyamatában, oktatás révén.</a:t>
            </a:r>
          </a:p>
          <a:p>
            <a:r>
              <a:rPr lang="hu-HU" dirty="0" smtClean="0"/>
              <a:t>Nyelvcsere és nyelvmegtartás;</a:t>
            </a:r>
          </a:p>
          <a:p>
            <a:r>
              <a:rPr lang="hu-HU" dirty="0" smtClean="0"/>
              <a:t>A </a:t>
            </a:r>
            <a:r>
              <a:rPr lang="hu-HU" dirty="0" err="1" smtClean="0"/>
              <a:t>szubsztraktív</a:t>
            </a:r>
            <a:r>
              <a:rPr lang="hu-HU" dirty="0" smtClean="0"/>
              <a:t> és az additív szemlélet;</a:t>
            </a:r>
          </a:p>
          <a:p>
            <a:r>
              <a:rPr lang="hu-HU" dirty="0" smtClean="0"/>
              <a:t>A nyelvi státusztervezés elméleti kérdései és gyakorlati hatásai.</a:t>
            </a:r>
            <a:endParaRPr lang="hu-HU" dirty="0"/>
          </a:p>
        </p:txBody>
      </p:sp>
      <p:sp>
        <p:nvSpPr>
          <p:cNvPr id="4" name="Dia számának helye 3"/>
          <p:cNvSpPr>
            <a:spLocks noGrp="1"/>
          </p:cNvSpPr>
          <p:nvPr>
            <p:ph type="sldNum" sz="quarter" idx="12"/>
          </p:nvPr>
        </p:nvSpPr>
        <p:spPr/>
        <p:txBody>
          <a:bodyPr/>
          <a:lstStyle/>
          <a:p>
            <a:pPr>
              <a:defRPr/>
            </a:pPr>
            <a:fld id="{0ED9DA49-9A7E-4C5F-80F2-1A6BB0527383}" type="slidenum">
              <a:rPr lang="hu-HU" smtClean="0"/>
              <a:pPr>
                <a:defRPr/>
              </a:pPr>
              <a:t>7</a:t>
            </a:fld>
            <a:endParaRPr lang="hu-HU"/>
          </a:p>
        </p:txBody>
      </p:sp>
    </p:spTree>
    <p:extLst>
      <p:ext uri="{BB962C8B-B14F-4D97-AF65-F5344CB8AC3E}">
        <p14:creationId xmlns:p14="http://schemas.microsoft.com/office/powerpoint/2010/main" xmlns="" val="2967643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691679" y="2204864"/>
            <a:ext cx="5904656" cy="1066997"/>
          </a:xfrm>
        </p:spPr>
        <p:txBody>
          <a:bodyPr>
            <a:noAutofit/>
          </a:bodyPr>
          <a:lstStyle/>
          <a:p>
            <a:pPr>
              <a:defRPr/>
            </a:pPr>
            <a:r>
              <a:rPr lang="hu-HU" sz="3600" b="1" dirty="0">
                <a:solidFill>
                  <a:srgbClr val="194479"/>
                </a:solidFill>
              </a:rPr>
              <a:t>Hivatali stílus és jellemzői</a:t>
            </a:r>
          </a:p>
        </p:txBody>
      </p:sp>
      <p:sp>
        <p:nvSpPr>
          <p:cNvPr id="4" name="Dia számának helye 3"/>
          <p:cNvSpPr>
            <a:spLocks noGrp="1"/>
          </p:cNvSpPr>
          <p:nvPr>
            <p:ph type="sldNum" sz="quarter" idx="12"/>
          </p:nvPr>
        </p:nvSpPr>
        <p:spPr/>
        <p:txBody>
          <a:bodyPr/>
          <a:lstStyle/>
          <a:p>
            <a:pPr>
              <a:defRPr/>
            </a:pPr>
            <a:fld id="{C6207A55-BD82-4A8B-A052-2977B5C7DED4}" type="slidenum">
              <a:rPr lang="hu-HU" smtClean="0"/>
              <a:pPr>
                <a:defRPr/>
              </a:pPr>
              <a:t>8</a:t>
            </a:fld>
            <a:endParaRPr lang="hu-HU"/>
          </a:p>
        </p:txBody>
      </p:sp>
    </p:spTree>
    <p:extLst>
      <p:ext uri="{BB962C8B-B14F-4D97-AF65-F5344CB8AC3E}">
        <p14:creationId xmlns:p14="http://schemas.microsoft.com/office/powerpoint/2010/main" xmlns="" val="2135120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Autofit/>
          </a:bodyPr>
          <a:lstStyle/>
          <a:p>
            <a:r>
              <a:rPr lang="hu-HU" b="1" dirty="0" smtClean="0">
                <a:solidFill>
                  <a:srgbClr val="194479"/>
                </a:solidFill>
              </a:rPr>
              <a:t>Mitől is válik hivatalossá a stílus?</a:t>
            </a:r>
            <a:endParaRPr lang="hu-HU" b="1" dirty="0">
              <a:solidFill>
                <a:srgbClr val="194479"/>
              </a:solidFill>
            </a:endParaRPr>
          </a:p>
        </p:txBody>
      </p:sp>
      <p:sp>
        <p:nvSpPr>
          <p:cNvPr id="3" name="Tartalom helye 2"/>
          <p:cNvSpPr>
            <a:spLocks noGrp="1"/>
          </p:cNvSpPr>
          <p:nvPr>
            <p:ph idx="1"/>
          </p:nvPr>
        </p:nvSpPr>
        <p:spPr/>
        <p:txBody>
          <a:bodyPr>
            <a:normAutofit lnSpcReduction="10000"/>
          </a:bodyPr>
          <a:lstStyle/>
          <a:p>
            <a:r>
              <a:rPr lang="hu-HU" sz="2200" dirty="0" smtClean="0"/>
              <a:t>A </a:t>
            </a:r>
            <a:r>
              <a:rPr lang="hu-HU" sz="2200" dirty="0" smtClean="0"/>
              <a:t>h</a:t>
            </a:r>
            <a:r>
              <a:rPr lang="hu-HU" sz="2200" dirty="0" smtClean="0"/>
              <a:t>ivatalos stílus szóbeli megnyilvánulási módjai: a közéleti szóbeliség és főbb műfajai: tárgyalás, hozzászólás, felszólalás, vita stb.</a:t>
            </a:r>
          </a:p>
          <a:p>
            <a:r>
              <a:rPr lang="hu-HU" sz="2200" dirty="0" smtClean="0"/>
              <a:t>A hivatalos stílus írott megnyilvánulási formái: közéleti írásbeliség, hivatalos és félhivatalos dokumentumok.</a:t>
            </a:r>
          </a:p>
          <a:p>
            <a:r>
              <a:rPr lang="hu-HU" sz="2200" dirty="0" smtClean="0"/>
              <a:t>A hivatali stílus nyelvi sajátosságai (írott és szóbeli megvalósulás esetén).</a:t>
            </a:r>
          </a:p>
          <a:p>
            <a:r>
              <a:rPr lang="hu-HU" sz="2200" dirty="0" smtClean="0"/>
              <a:t>A hivatalos stílus formai kötöttségei (</a:t>
            </a:r>
            <a:r>
              <a:rPr lang="hu-HU" sz="2200" dirty="0" smtClean="0"/>
              <a:t>írott és szóbeli megvalósulás esetén</a:t>
            </a:r>
            <a:endParaRPr lang="hu-HU" sz="2200" dirty="0" smtClean="0"/>
          </a:p>
        </p:txBody>
      </p:sp>
      <p:sp>
        <p:nvSpPr>
          <p:cNvPr id="4" name="Dia számának helye 3"/>
          <p:cNvSpPr>
            <a:spLocks noGrp="1"/>
          </p:cNvSpPr>
          <p:nvPr>
            <p:ph type="sldNum" sz="quarter" idx="12"/>
          </p:nvPr>
        </p:nvSpPr>
        <p:spPr/>
        <p:txBody>
          <a:bodyPr/>
          <a:lstStyle/>
          <a:p>
            <a:pPr>
              <a:defRPr/>
            </a:pPr>
            <a:fld id="{0ED9DA49-9A7E-4C5F-80F2-1A6BB0527383}" type="slidenum">
              <a:rPr lang="hu-HU" smtClean="0"/>
              <a:pPr>
                <a:defRPr/>
              </a:pPr>
              <a:t>9</a:t>
            </a:fld>
            <a:endParaRPr lang="hu-HU"/>
          </a:p>
        </p:txBody>
      </p:sp>
    </p:spTree>
    <p:extLst>
      <p:ext uri="{BB962C8B-B14F-4D97-AF65-F5344CB8AC3E}">
        <p14:creationId xmlns:p14="http://schemas.microsoft.com/office/powerpoint/2010/main" xmlns="" val="206107338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kus">
  <a:themeElements>
    <a:clrScheme name="Organikus">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kus">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kus">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xmlns="" name="Organic" id="{28CDC826-8792-45C0-861B-85EB3ADEDA33}" vid="{7DAC20F1-423D-49E2-BD0B-50532748BAD0}"/>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rganikus">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themeOverride>
</file>

<file path=docProps/app.xml><?xml version="1.0" encoding="utf-8"?>
<Properties xmlns="http://schemas.openxmlformats.org/officeDocument/2006/extended-properties" xmlns:vt="http://schemas.openxmlformats.org/officeDocument/2006/docPropsVTypes">
  <Template/>
  <TotalTime>807</TotalTime>
  <Words>422</Words>
  <Application>Microsoft Office PowerPoint</Application>
  <PresentationFormat>Diavetítés a képernyőre (4:3 oldalarány)</PresentationFormat>
  <Paragraphs>51</Paragraphs>
  <Slides>11</Slides>
  <Notes>0</Notes>
  <HiddenSlides>0</HiddenSlides>
  <MMClips>0</MMClips>
  <ScaleCrop>false</ScaleCrop>
  <HeadingPairs>
    <vt:vector size="4" baseType="variant">
      <vt:variant>
        <vt:lpstr>Téma</vt:lpstr>
      </vt:variant>
      <vt:variant>
        <vt:i4>1</vt:i4>
      </vt:variant>
      <vt:variant>
        <vt:lpstr>Diacímek</vt:lpstr>
      </vt:variant>
      <vt:variant>
        <vt:i4>11</vt:i4>
      </vt:variant>
    </vt:vector>
  </HeadingPairs>
  <TitlesOfParts>
    <vt:vector size="12" baseType="lpstr">
      <vt:lpstr>Organikus</vt:lpstr>
      <vt:lpstr>HIVATALI MAGYAR NYELV választható tantárgy a  III. évfolyamos Tanító, Óvodapedagógia, Történelem, Angol, Ukrán, Földrajz, Biológia, Matematika, Kémia, Turizmus  szakos hallgatók számára</vt:lpstr>
      <vt:lpstr>Bevezetés</vt:lpstr>
      <vt:lpstr>Miről is szól ez a tárgy</vt:lpstr>
      <vt:lpstr>Nyelvi jogok Ukrajnában</vt:lpstr>
      <vt:lpstr>Ukrajna nyelvtörvényei és a kisebbségi nyelvek</vt:lpstr>
      <vt:lpstr>Nyelvpolitika, nyelvi tervezés</vt:lpstr>
      <vt:lpstr>A nyelvpolitika és a nyelvi tervezés kapcsolata</vt:lpstr>
      <vt:lpstr>Hivatali stílus és jellemzői</vt:lpstr>
      <vt:lpstr>Mitől is válik hivatalossá a stílus?</vt:lpstr>
      <vt:lpstr>Hivatalos iratok formai követelményei</vt:lpstr>
      <vt:lpstr>A hivatalos írásbeliség műfajai</vt:lpstr>
    </vt:vector>
  </TitlesOfParts>
  <Company>The 609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Közéleti írásbeliség  </dc:title>
  <dc:creator>YXC</dc:creator>
  <cp:lastModifiedBy>User2k16</cp:lastModifiedBy>
  <cp:revision>67</cp:revision>
  <cp:lastPrinted>2016-12-06T13:29:20Z</cp:lastPrinted>
  <dcterms:created xsi:type="dcterms:W3CDTF">2016-04-24T13:45:36Z</dcterms:created>
  <dcterms:modified xsi:type="dcterms:W3CDTF">2017-02-19T10:28:07Z</dcterms:modified>
</cp:coreProperties>
</file>