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2021. 11. 22.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42" cy="1269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1470025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Outline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Course Title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«Розвиток навичок письма  англійською»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Developing writing skills in English</a:t>
            </a:r>
            <a:endParaRPr lang="hu-H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671894" y="4857760"/>
            <a:ext cx="5472106" cy="17526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Philology</a:t>
            </a:r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Katalin Hnatik</a:t>
            </a: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43042" y="42860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College of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186634" cy="1417638"/>
          </a:xfrm>
          <a:noFill/>
        </p:spPr>
        <p:txBody>
          <a:bodyPr>
            <a:normAutofit fontScale="90000"/>
          </a:bodyPr>
          <a:lstStyle/>
          <a:p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31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Course Type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elective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Course Lecturer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Katalin Hnatik,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phd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Level of the course unit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MA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Spring</a:t>
            </a: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Lectures: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Seminars: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Independent study: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00166" cy="1158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prewriting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actual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editing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It also provides various descriptive, editing, assessing techniques that can improve the quality of essays students write.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designed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students’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techniques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focuses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and expand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essay composition skills and introduce students to the practice of writing for social purposes.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lectures and seminars.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 Module test and a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comprises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Letter 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informal and semi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formal letters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Transactional letters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Descriptive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Argumentative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essays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letters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3074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04" cy="1214141"/>
          </a:xfrm>
          <a:prstGeom prst="rect">
            <a:avLst/>
          </a:prstGeom>
          <a:noFill/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31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College of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Lectures and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demonstrations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Seminars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ssessment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through writing exercises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Honesty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be honest. Students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plagiarize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assignment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final grade reflects 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in-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writing and participation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module test,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04" cy="1214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Olson, Judith F. Writing skills success in 20 minutes a day.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LearningExpress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LLC, New York. 2009. - p. 208.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Evans V.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Upper-intermediate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Expess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ublishing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2008. -  p. 138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Evans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Proficieny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Expess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ublishing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2000. -  p. 160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Sundem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G. Improving student writing skills. Corinne Burton, M.A.Ed. 2008. -  p. 138.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04" cy="1214141"/>
          </a:xfrm>
          <a:prstGeom prst="rect">
            <a:avLst/>
          </a:prstGeom>
          <a:noFill/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</p:spPr>
        <p:txBody>
          <a:bodyPr>
            <a:normAutofit fontScale="90000"/>
          </a:bodyPr>
          <a:lstStyle/>
          <a:p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31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365</Words>
  <Application>Microsoft Office PowerPoint</Application>
  <PresentationFormat>Diavetítés a képernyőre (4:3 oldalarány)</PresentationFormat>
  <Paragraphs>38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 Course Outline  Course Title: «Розвиток навичок письма  англійською» Developing writing skills in English</vt:lpstr>
      <vt:lpstr>Ferenc Rakoczi II Transcarpathian Hungarian College of Higher Education </vt:lpstr>
      <vt:lpstr>Ferenc Rakoczi II Transcarpathian Hungarian College of Higher Education </vt:lpstr>
      <vt:lpstr>Ferenc Rakoczi II Transcarpathian Hungarian College of Higher Education</vt:lpstr>
      <vt:lpstr>Ferenc Rakoczi II Transcarpathian Hungarian College of Higher Education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Title: «Розвиток навичок письма  англійською» Developing writing skills in English</dc:title>
  <dc:creator>BOSS</dc:creator>
  <cp:lastModifiedBy>1</cp:lastModifiedBy>
  <cp:revision>24</cp:revision>
  <dcterms:created xsi:type="dcterms:W3CDTF">2021-08-16T14:03:13Z</dcterms:created>
  <dcterms:modified xsi:type="dcterms:W3CDTF">2021-11-22T13:32:41Z</dcterms:modified>
</cp:coreProperties>
</file>