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Lst>
  <p:notesMasterIdLst>
    <p:notesMasterId r:id="rId25"/>
  </p:notesMasterIdLst>
  <p:handoutMasterIdLst>
    <p:handoutMasterId r:id="rId26"/>
  </p:handoutMasterIdLst>
  <p:sldIdLst>
    <p:sldId id="282" r:id="rId4"/>
    <p:sldId id="292" r:id="rId5"/>
    <p:sldId id="283" r:id="rId6"/>
    <p:sldId id="291" r:id="rId7"/>
    <p:sldId id="301" r:id="rId8"/>
    <p:sldId id="294" r:id="rId9"/>
    <p:sldId id="309" r:id="rId10"/>
    <p:sldId id="300" r:id="rId11"/>
    <p:sldId id="302" r:id="rId12"/>
    <p:sldId id="303" r:id="rId13"/>
    <p:sldId id="310" r:id="rId14"/>
    <p:sldId id="305" r:id="rId15"/>
    <p:sldId id="304" r:id="rId16"/>
    <p:sldId id="293" r:id="rId17"/>
    <p:sldId id="311" r:id="rId18"/>
    <p:sldId id="312" r:id="rId19"/>
    <p:sldId id="297" r:id="rId20"/>
    <p:sldId id="306" r:id="rId21"/>
    <p:sldId id="307" r:id="rId22"/>
    <p:sldId id="308" r:id="rId23"/>
    <p:sldId id="285" r:id="rId24"/>
  </p:sldIdLst>
  <p:sldSz cx="12192000" cy="6858000"/>
  <p:notesSz cx="6858000" cy="9144000"/>
  <p:defaultTex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E25E649-3F16-4E02-A733-19D2CDBF48F0}"/>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059" autoAdjust="0"/>
    <p:restoredTop sz="94631" autoAdjust="0"/>
  </p:normalViewPr>
  <p:slideViewPr>
    <p:cSldViewPr snapToGrid="0">
      <p:cViewPr varScale="1">
        <p:scale>
          <a:sx n="88" d="100"/>
          <a:sy n="88" d="100"/>
        </p:scale>
        <p:origin x="-557" y="-7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0" d="100"/>
          <a:sy n="90" d="100"/>
        </p:scale>
        <p:origin x="3762"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uk-UA"/>
          </a:p>
        </p:txBody>
      </p:sp>
      <p:sp>
        <p:nvSpPr>
          <p:cNvPr id="3" name="Місце для дати 2">
            <a:extLst>
              <a:ext uri="{FF2B5EF4-FFF2-40B4-BE49-F238E27FC236}">
                <a16:creationId xmlns=""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0874E12-1B75-4E36-A6CE-6D2E5FA6371A}" type="datetime1">
              <a:rPr lang="uk-UA" smtClean="0"/>
              <a:pPr rtl="0"/>
              <a:t>09.11.2019</a:t>
            </a:fld>
            <a:endParaRPr lang="uk-UA"/>
          </a:p>
        </p:txBody>
      </p:sp>
      <p:sp>
        <p:nvSpPr>
          <p:cNvPr id="4" name="Місце для нижнього колонтитула 3">
            <a:extLst>
              <a:ext uri="{FF2B5EF4-FFF2-40B4-BE49-F238E27FC236}">
                <a16:creationId xmlns=""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uk-UA"/>
          </a:p>
        </p:txBody>
      </p:sp>
      <p:sp>
        <p:nvSpPr>
          <p:cNvPr id="5" name="Місце для номера слайда 4">
            <a:extLst>
              <a:ext uri="{FF2B5EF4-FFF2-40B4-BE49-F238E27FC236}">
                <a16:creationId xmlns=""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uk-UA" smtClean="0"/>
              <a:pPr rtl="0"/>
              <a:t>‹#›</a:t>
            </a:fld>
            <a:endParaRPr lang="uk-UA"/>
          </a:p>
        </p:txBody>
      </p:sp>
    </p:spTree>
    <p:extLst>
      <p:ext uri="{BB962C8B-B14F-4D97-AF65-F5344CB8AC3E}">
        <p14:creationId xmlns=""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7A62F-F6F0-45AA-BBC8-DD42A11C2461}" type="datetime1">
              <a:rPr lang="uk-UA" smtClean="0"/>
              <a:pPr/>
              <a:t>09.11.2019</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uk-UA" smtClean="0"/>
              <a:pPr rtl="0"/>
              <a:t>‹#›</a:t>
            </a:fld>
            <a:endParaRPr lang="uk-UA"/>
          </a:p>
        </p:txBody>
      </p:sp>
    </p:spTree>
    <p:extLst>
      <p:ext uri="{BB962C8B-B14F-4D97-AF65-F5344CB8AC3E}">
        <p14:creationId xmlns=""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pPr rtl="0"/>
            <a:fld id="{8530193B-564F-4854-8A52-728F3FB19C85}" type="slidenum">
              <a:rPr lang="uk-UA" smtClean="0"/>
              <a:pPr rtl="0"/>
              <a:t>1</a:t>
            </a:fld>
            <a:endParaRPr lang="uk-UA"/>
          </a:p>
        </p:txBody>
      </p:sp>
    </p:spTree>
    <p:extLst>
      <p:ext uri="{BB962C8B-B14F-4D97-AF65-F5344CB8AC3E}">
        <p14:creationId xmlns="" xmlns:p14="http://schemas.microsoft.com/office/powerpoint/2010/main" val="104765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pPr rtl="0"/>
            <a:fld id="{8530193B-564F-4854-8A52-728F3FB19C85}" type="slidenum">
              <a:rPr lang="uk-UA" smtClean="0"/>
              <a:pPr rtl="0"/>
              <a:t>2</a:t>
            </a:fld>
            <a:endParaRPr lang="uk-UA"/>
          </a:p>
        </p:txBody>
      </p:sp>
    </p:spTree>
    <p:extLst>
      <p:ext uri="{BB962C8B-B14F-4D97-AF65-F5344CB8AC3E}">
        <p14:creationId xmlns="" xmlns:p14="http://schemas.microsoft.com/office/powerpoint/2010/main" val="59069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pPr rtl="0"/>
            <a:fld id="{8530193B-564F-4854-8A52-728F3FB19C85}" type="slidenum">
              <a:rPr lang="uk-UA" smtClean="0"/>
              <a:pPr rtl="0"/>
              <a:t>3</a:t>
            </a:fld>
            <a:endParaRPr lang="uk-UA"/>
          </a:p>
        </p:txBody>
      </p:sp>
    </p:spTree>
    <p:extLst>
      <p:ext uri="{BB962C8B-B14F-4D97-AF65-F5344CB8AC3E}">
        <p14:creationId xmlns="" xmlns:p14="http://schemas.microsoft.com/office/powerpoint/2010/main" val="37219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pPr rtl="0"/>
            <a:fld id="{8530193B-564F-4854-8A52-728F3FB19C85}" type="slidenum">
              <a:rPr lang="uk-UA" smtClean="0"/>
              <a:pPr rtl="0"/>
              <a:t>4</a:t>
            </a:fld>
            <a:endParaRPr lang="uk-UA"/>
          </a:p>
        </p:txBody>
      </p:sp>
    </p:spTree>
    <p:extLst>
      <p:ext uri="{BB962C8B-B14F-4D97-AF65-F5344CB8AC3E}">
        <p14:creationId xmlns="" xmlns:p14="http://schemas.microsoft.com/office/powerpoint/2010/main" val="153712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pPr rtl="0"/>
            <a:fld id="{8530193B-564F-4854-8A52-728F3FB19C85}" type="slidenum">
              <a:rPr lang="uk-UA" smtClean="0"/>
              <a:pPr rtl="0"/>
              <a:t>14</a:t>
            </a:fld>
            <a:endParaRPr lang="uk-UA"/>
          </a:p>
        </p:txBody>
      </p:sp>
    </p:spTree>
    <p:extLst>
      <p:ext uri="{BB962C8B-B14F-4D97-AF65-F5344CB8AC3E}">
        <p14:creationId xmlns="" xmlns:p14="http://schemas.microsoft.com/office/powerpoint/2010/main" val="3806285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pPr rtl="0"/>
            <a:fld id="{8530193B-564F-4854-8A52-728F3FB19C85}" type="slidenum">
              <a:rPr lang="uk-UA" smtClean="0"/>
              <a:pPr rtl="0"/>
              <a:t>17</a:t>
            </a:fld>
            <a:endParaRPr lang="uk-UA"/>
          </a:p>
        </p:txBody>
      </p:sp>
    </p:spTree>
    <p:extLst>
      <p:ext uri="{BB962C8B-B14F-4D97-AF65-F5344CB8AC3E}">
        <p14:creationId xmlns="" xmlns:p14="http://schemas.microsoft.com/office/powerpoint/2010/main" val="382001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pPr rtl="0"/>
            <a:fld id="{8530193B-564F-4854-8A52-728F3FB19C85}" type="slidenum">
              <a:rPr lang="uk-UA" smtClean="0"/>
              <a:pPr rtl="0"/>
              <a:t>18</a:t>
            </a:fld>
            <a:endParaRPr lang="uk-UA"/>
          </a:p>
        </p:txBody>
      </p:sp>
    </p:spTree>
    <p:extLst>
      <p:ext uri="{BB962C8B-B14F-4D97-AF65-F5344CB8AC3E}">
        <p14:creationId xmlns="" xmlns:p14="http://schemas.microsoft.com/office/powerpoint/2010/main" val="382001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pPr rtl="0"/>
            <a:fld id="{8530193B-564F-4854-8A52-728F3FB19C85}" type="slidenum">
              <a:rPr lang="uk-UA" smtClean="0"/>
              <a:pPr rtl="0"/>
              <a:t>19</a:t>
            </a:fld>
            <a:endParaRPr lang="uk-UA"/>
          </a:p>
        </p:txBody>
      </p:sp>
    </p:spTree>
    <p:extLst>
      <p:ext uri="{BB962C8B-B14F-4D97-AF65-F5344CB8AC3E}">
        <p14:creationId xmlns="" xmlns:p14="http://schemas.microsoft.com/office/powerpoint/2010/main" val="382001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pPr rtl="0"/>
            <a:fld id="{8530193B-564F-4854-8A52-728F3FB19C85}" type="slidenum">
              <a:rPr lang="uk-UA" smtClean="0"/>
              <a:pPr rtl="0"/>
              <a:t>20</a:t>
            </a:fld>
            <a:endParaRPr lang="uk-UA"/>
          </a:p>
        </p:txBody>
      </p:sp>
    </p:spTree>
    <p:extLst>
      <p:ext uri="{BB962C8B-B14F-4D97-AF65-F5344CB8AC3E}">
        <p14:creationId xmlns="" xmlns:p14="http://schemas.microsoft.com/office/powerpoint/2010/main" val="382001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uk-UA" dirty="0"/>
              <a:t>Клацніть, щоб змінити заголовок сторінки.</a:t>
            </a:r>
          </a:p>
        </p:txBody>
      </p:sp>
      <p:sp>
        <p:nvSpPr>
          <p:cNvPr id="5" name="Підзаголовок 2">
            <a:extLst>
              <a:ext uri="{FF2B5EF4-FFF2-40B4-BE49-F238E27FC236}">
                <a16:creationId xmlns=""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Підзаголовок</a:t>
            </a:r>
          </a:p>
        </p:txBody>
      </p:sp>
      <p:sp>
        <p:nvSpPr>
          <p:cNvPr id="6" name="Місце для номера слайда 5">
            <a:extLst>
              <a:ext uri="{FF2B5EF4-FFF2-40B4-BE49-F238E27FC236}">
                <a16:creationId xmlns="" xmlns:a16="http://schemas.microsoft.com/office/drawing/2014/main" id="{7A47F3D0-41FC-4430-9F9E-1F78A18D65FE}"/>
              </a:ext>
            </a:extLst>
          </p:cNvPr>
          <p:cNvSpPr>
            <a:spLocks noGrp="1"/>
          </p:cNvSpPr>
          <p:nvPr>
            <p:ph type="sldNum" sz="quarter" idx="33"/>
          </p:nvPr>
        </p:nvSpPr>
        <p:spPr/>
        <p:txBody>
          <a:bodyPr rtlCol="0"/>
          <a:lstStyle/>
          <a:p>
            <a:pPr rtl="0"/>
            <a:fld id="{19B51A1E-902D-48AF-9020-955120F399B6}" type="slidenum">
              <a:rPr lang="uk-UA" smtClean="0"/>
              <a:pPr rtl="0"/>
              <a:t>‹#›</a:t>
            </a:fld>
            <a:endParaRPr lang="uk-UA"/>
          </a:p>
        </p:txBody>
      </p:sp>
      <p:sp>
        <p:nvSpPr>
          <p:cNvPr id="7" name="Місце для нижнього колонтитула 6">
            <a:extLst>
              <a:ext uri="{FF2B5EF4-FFF2-40B4-BE49-F238E27FC236}">
                <a16:creationId xmlns="" xmlns:a16="http://schemas.microsoft.com/office/drawing/2014/main" id="{2ED798F6-1F12-46CE-9AFD-CC66555A191D}"/>
              </a:ext>
            </a:extLst>
          </p:cNvPr>
          <p:cNvSpPr>
            <a:spLocks noGrp="1"/>
          </p:cNvSpPr>
          <p:nvPr>
            <p:ph type="ftr" sz="quarter" idx="34"/>
          </p:nvPr>
        </p:nvSpPr>
        <p:spPr/>
        <p:txBody>
          <a:bodyPr rtlCol="0"/>
          <a:lstStyle/>
          <a:p>
            <a:pPr rtl="0"/>
            <a:r>
              <a:rPr lang="uk-UA"/>
              <a:t>Додайте нижній колонтитул.</a:t>
            </a:r>
          </a:p>
        </p:txBody>
      </p:sp>
    </p:spTree>
    <p:extLst>
      <p:ext uri="{BB962C8B-B14F-4D97-AF65-F5344CB8AC3E}">
        <p14:creationId xmlns="" xmlns:p14="http://schemas.microsoft.com/office/powerpoint/2010/main" val="1505855276"/>
      </p:ext>
    </p:extLst>
  </p:cSld>
  <p:clrMapOvr>
    <a:masterClrMapping/>
  </p:clrMapOvr>
  <p:transition spd="med">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Слайд подяки">
    <p:spTree>
      <p:nvGrpSpPr>
        <p:cNvPr id="1" name=""/>
        <p:cNvGrpSpPr/>
        <p:nvPr/>
      </p:nvGrpSpPr>
      <p:grpSpPr>
        <a:xfrm>
          <a:off x="0" y="0"/>
          <a:ext cx="0" cy="0"/>
          <a:chOff x="0" y="0"/>
          <a:chExt cx="0" cy="0"/>
        </a:xfrm>
      </p:grpSpPr>
      <p:sp>
        <p:nvSpPr>
          <p:cNvPr id="13" name="Прямокутник 12">
            <a:extLst>
              <a:ext uri="{FF2B5EF4-FFF2-40B4-BE49-F238E27FC236}">
                <a16:creationId xmlns="" xmlns:a16="http://schemas.microsoft.com/office/drawing/2014/main" id="{DD31C544-1372-4B34-8149-B6058B8CC577}"/>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4" name="Прямокутник 13">
            <a:extLst>
              <a:ext uri="{FF2B5EF4-FFF2-40B4-BE49-F238E27FC236}">
                <a16:creationId xmlns="" xmlns:a16="http://schemas.microsoft.com/office/drawing/2014/main" id="{7B2598CA-3443-4098-80E7-1F16DC9A13CC}"/>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2" name="Місце для зображення 11">
            <a:extLst>
              <a:ext uri="{FF2B5EF4-FFF2-40B4-BE49-F238E27FC236}">
                <a16:creationId xmlns="" xmlns:a16="http://schemas.microsoft.com/office/drawing/2014/main"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rtlCol="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a:t>Вставте або перетягніть фотографію.</a:t>
            </a:r>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000"/>
              </a:lnSpc>
              <a:defRPr sz="5000" b="1" spc="-300">
                <a:solidFill>
                  <a:schemeClr val="bg1">
                    <a:lumMod val="95000"/>
                  </a:schemeClr>
                </a:solidFill>
              </a:defRPr>
            </a:lvl1pPr>
          </a:lstStyle>
          <a:p>
            <a:pPr rtl="0"/>
            <a:r>
              <a:rPr lang="uk-UA" dirty="0"/>
              <a:t>Дякуємо!</a:t>
            </a:r>
          </a:p>
        </p:txBody>
      </p:sp>
      <p:sp>
        <p:nvSpPr>
          <p:cNvPr id="7" name="Місце для тексту 5">
            <a:extLst>
              <a:ext uri="{FF2B5EF4-FFF2-40B4-BE49-F238E27FC236}">
                <a16:creationId xmlns="" xmlns:a16="http://schemas.microsoft.com/office/drawing/2014/main" id="{D907C852-B0E0-4C2E-88CE-B543605961EE}"/>
              </a:ext>
            </a:extLst>
          </p:cNvPr>
          <p:cNvSpPr>
            <a:spLocks noGrp="1"/>
          </p:cNvSpPr>
          <p:nvPr>
            <p:ph type="body" sz="quarter" idx="15" hasCustomPrompt="1"/>
          </p:nvPr>
        </p:nvSpPr>
        <p:spPr>
          <a:xfrm>
            <a:off x="8034849" y="3859066"/>
            <a:ext cx="3521514" cy="288000"/>
          </a:xfrm>
        </p:spPr>
        <p:txBody>
          <a:bodyPr rtlCol="0"/>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Повне ім’я</a:t>
            </a:r>
          </a:p>
        </p:txBody>
      </p:sp>
      <p:sp>
        <p:nvSpPr>
          <p:cNvPr id="8" name="Місце для тексту 6">
            <a:extLst>
              <a:ext uri="{FF2B5EF4-FFF2-40B4-BE49-F238E27FC236}">
                <a16:creationId xmlns="" xmlns:a16="http://schemas.microsoft.com/office/drawing/2014/main" id="{D84C0BEF-F601-4B10-8AEE-4859FE996B34}"/>
              </a:ext>
            </a:extLst>
          </p:cNvPr>
          <p:cNvSpPr>
            <a:spLocks noGrp="1"/>
          </p:cNvSpPr>
          <p:nvPr>
            <p:ph type="body" sz="quarter" idx="16" hasCustomPrompt="1"/>
          </p:nvPr>
        </p:nvSpPr>
        <p:spPr>
          <a:xfrm>
            <a:off x="8034849" y="4220189"/>
            <a:ext cx="3521514" cy="288000"/>
          </a:xfrm>
        </p:spPr>
        <p:txBody>
          <a:bodyPr rtlCol="0"/>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Номер телефону</a:t>
            </a:r>
          </a:p>
        </p:txBody>
      </p:sp>
      <p:sp>
        <p:nvSpPr>
          <p:cNvPr id="9" name="Місце для тексту 7">
            <a:extLst>
              <a:ext uri="{FF2B5EF4-FFF2-40B4-BE49-F238E27FC236}">
                <a16:creationId xmlns="" xmlns:a16="http://schemas.microsoft.com/office/drawing/2014/main" id="{83A6EF9B-EF2F-4949-9CC4-C16BF8DC85A0}"/>
              </a:ext>
            </a:extLst>
          </p:cNvPr>
          <p:cNvSpPr>
            <a:spLocks noGrp="1"/>
          </p:cNvSpPr>
          <p:nvPr>
            <p:ph type="body" sz="quarter" idx="17" hasCustomPrompt="1"/>
          </p:nvPr>
        </p:nvSpPr>
        <p:spPr>
          <a:xfrm>
            <a:off x="8034849" y="4581312"/>
            <a:ext cx="3521514" cy="288000"/>
          </a:xfrm>
        </p:spPr>
        <p:txBody>
          <a:bodyPr rtlCol="0" anchor="ctr" anchorCtr="0"/>
          <a:lstStyle>
            <a:lvl1pPr marL="0" indent="0">
              <a:lnSpc>
                <a:spcPct val="70000"/>
              </a:lnSpc>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Адреса електронної пошти або ім’я користувача соціальної мережі</a:t>
            </a:r>
          </a:p>
        </p:txBody>
      </p:sp>
      <p:sp>
        <p:nvSpPr>
          <p:cNvPr id="10" name="Місце для тексту 8">
            <a:extLst>
              <a:ext uri="{FF2B5EF4-FFF2-40B4-BE49-F238E27FC236}">
                <a16:creationId xmlns="" xmlns:a16="http://schemas.microsoft.com/office/drawing/2014/main" id="{BE8CA170-9CA9-448E-B07A-E01AB84F7FD3}"/>
              </a:ext>
            </a:extLst>
          </p:cNvPr>
          <p:cNvSpPr>
            <a:spLocks noGrp="1"/>
          </p:cNvSpPr>
          <p:nvPr>
            <p:ph type="body" sz="quarter" idx="18" hasCustomPrompt="1"/>
          </p:nvPr>
        </p:nvSpPr>
        <p:spPr>
          <a:xfrm>
            <a:off x="8034849" y="4942435"/>
            <a:ext cx="3521514" cy="288000"/>
          </a:xfrm>
        </p:spPr>
        <p:txBody>
          <a:bodyPr rtlCol="0"/>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Веб-сайт компанії</a:t>
            </a:r>
          </a:p>
        </p:txBody>
      </p:sp>
    </p:spTree>
    <p:extLst>
      <p:ext uri="{BB962C8B-B14F-4D97-AF65-F5344CB8AC3E}">
        <p14:creationId xmlns="" xmlns:p14="http://schemas.microsoft.com/office/powerpoint/2010/main" val="1632891759"/>
      </p:ext>
    </p:extLst>
  </p:cSld>
  <p:clrMapOvr>
    <a:masterClrMapping/>
  </p:clrMapOvr>
  <p:transition spd="med">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Заголовок і об’є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uk-UA" dirty="0"/>
              <a:t>Клацніть, щоб змінити заголовок сторінки.</a:t>
            </a:r>
          </a:p>
        </p:txBody>
      </p:sp>
      <p:sp>
        <p:nvSpPr>
          <p:cNvPr id="7" name="Підзаголовок 2">
            <a:extLst>
              <a:ext uri="{FF2B5EF4-FFF2-40B4-BE49-F238E27FC236}">
                <a16:creationId xmlns=""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Підзаголовок</a:t>
            </a:r>
          </a:p>
        </p:txBody>
      </p:sp>
      <p:sp>
        <p:nvSpPr>
          <p:cNvPr id="3" name="Місце для вмісту 2">
            <a:extLst>
              <a:ext uri="{FF2B5EF4-FFF2-40B4-BE49-F238E27FC236}">
                <a16:creationId xmlns=""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4" name="Місце для нижнього колонтитула 3">
            <a:extLst>
              <a:ext uri="{FF2B5EF4-FFF2-40B4-BE49-F238E27FC236}">
                <a16:creationId xmlns="" xmlns:a16="http://schemas.microsoft.com/office/drawing/2014/main" id="{E8FE0EB3-0FF4-4285-B9D3-90A5751B7BBF}"/>
              </a:ext>
            </a:extLst>
          </p:cNvPr>
          <p:cNvSpPr>
            <a:spLocks noGrp="1"/>
          </p:cNvSpPr>
          <p:nvPr>
            <p:ph type="ftr" sz="quarter" idx="12"/>
          </p:nvPr>
        </p:nvSpPr>
        <p:spPr/>
        <p:txBody>
          <a:bodyPr rtlCol="0"/>
          <a:lstStyle/>
          <a:p>
            <a:pPr rtl="0"/>
            <a:r>
              <a:rPr lang="uk-UA"/>
              <a:t>Додайте нижній колонтитул</a:t>
            </a:r>
          </a:p>
        </p:txBody>
      </p:sp>
      <p:sp>
        <p:nvSpPr>
          <p:cNvPr id="5" name="Місце для номера слайда 4">
            <a:extLst>
              <a:ext uri="{FF2B5EF4-FFF2-40B4-BE49-F238E27FC236}">
                <a16:creationId xmlns=""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uk-UA" smtClean="0"/>
              <a:pPr rtl="0"/>
              <a:t>‹#›</a:t>
            </a:fld>
            <a:endParaRPr lang="uk-UA"/>
          </a:p>
        </p:txBody>
      </p:sp>
    </p:spTree>
    <p:extLst>
      <p:ext uri="{BB962C8B-B14F-4D97-AF65-F5344CB8AC3E}">
        <p14:creationId xmlns="" xmlns:p14="http://schemas.microsoft.com/office/powerpoint/2010/main" val="1734501631"/>
      </p:ext>
    </p:extLst>
  </p:cSld>
  <p:clrMapOvr>
    <a:masterClrMapping/>
  </p:clrMapOvr>
  <p:transition spd="med">
    <p:strips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Два елементи вмісту">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uk-UA" dirty="0"/>
              <a:t>Клацніть, щоб змінити заголовок сторінки.</a:t>
            </a:r>
          </a:p>
        </p:txBody>
      </p:sp>
      <p:sp>
        <p:nvSpPr>
          <p:cNvPr id="7" name="Підзаголовок 2">
            <a:extLst>
              <a:ext uri="{FF2B5EF4-FFF2-40B4-BE49-F238E27FC236}">
                <a16:creationId xmlns=""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Підзаголовок</a:t>
            </a:r>
          </a:p>
        </p:txBody>
      </p:sp>
      <p:sp>
        <p:nvSpPr>
          <p:cNvPr id="3" name="Місце для вмісту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6" name="Місце для тексту 4">
            <a:extLst>
              <a:ext uri="{FF2B5EF4-FFF2-40B4-BE49-F238E27FC236}">
                <a16:creationId xmlns="" xmlns:a16="http://schemas.microsoft.com/office/drawing/2014/main" id="{7867C73D-EE16-41D1-B7CE-A35C765E3B8D}"/>
              </a:ext>
            </a:extLst>
          </p:cNvPr>
          <p:cNvSpPr>
            <a:spLocks noGrp="1"/>
          </p:cNvSpPr>
          <p:nvPr>
            <p:ph type="body" sz="quarter" idx="12" hasCustomPrompt="1"/>
          </p:nvPr>
        </p:nvSpPr>
        <p:spPr>
          <a:xfrm>
            <a:off x="6299887" y="1511250"/>
            <a:ext cx="5472113" cy="4680000"/>
          </a:xfrm>
        </p:spPr>
        <p:txBody>
          <a:bodyPr rtlCol="0"/>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4" name="Місце для нижнього колонтитула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uk-UA"/>
              <a:t>Додайте нижній колонтитул</a:t>
            </a:r>
          </a:p>
        </p:txBody>
      </p:sp>
      <p:sp>
        <p:nvSpPr>
          <p:cNvPr id="5" name="Місце для номера слайда 4">
            <a:extLst>
              <a:ext uri="{FF2B5EF4-FFF2-40B4-BE49-F238E27FC236}">
                <a16:creationId xmlns=""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uk-UA" smtClean="0"/>
              <a:pPr rtl="0"/>
              <a:t>‹#›</a:t>
            </a:fld>
            <a:endParaRPr lang="uk-UA"/>
          </a:p>
        </p:txBody>
      </p:sp>
    </p:spTree>
    <p:extLst>
      <p:ext uri="{BB962C8B-B14F-4D97-AF65-F5344CB8AC3E}">
        <p14:creationId xmlns="" xmlns:p14="http://schemas.microsoft.com/office/powerpoint/2010/main" val="891552186"/>
      </p:ext>
    </p:extLst>
  </p:cSld>
  <p:clrMapOvr>
    <a:masterClrMapping/>
  </p:clrMapOvr>
  <p:transition spd="med">
    <p:strips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Стовпець 3">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uk-UA" dirty="0"/>
              <a:t>Клацніть, щоб змінити заголовок сторінки.</a:t>
            </a:r>
          </a:p>
        </p:txBody>
      </p:sp>
      <p:sp>
        <p:nvSpPr>
          <p:cNvPr id="9" name="Підзаголовок 2">
            <a:extLst>
              <a:ext uri="{FF2B5EF4-FFF2-40B4-BE49-F238E27FC236}">
                <a16:creationId xmlns=""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Підзаголовок</a:t>
            </a:r>
          </a:p>
        </p:txBody>
      </p:sp>
      <p:sp>
        <p:nvSpPr>
          <p:cNvPr id="3" name="Місце для вмісту 2">
            <a:extLst>
              <a:ext uri="{FF2B5EF4-FFF2-40B4-BE49-F238E27FC236}">
                <a16:creationId xmlns="" xmlns:a16="http://schemas.microsoft.com/office/drawing/2014/main" id="{B1948E38-8FB0-4E51-A01C-C88794372E50}"/>
              </a:ext>
            </a:extLst>
          </p:cNvPr>
          <p:cNvSpPr>
            <a:spLocks noGrp="1"/>
          </p:cNvSpPr>
          <p:nvPr>
            <p:ph idx="1" hasCustomPrompt="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5" name="Місце для тексту 4">
            <a:extLst>
              <a:ext uri="{FF2B5EF4-FFF2-40B4-BE49-F238E27FC236}">
                <a16:creationId xmlns="" xmlns:a16="http://schemas.microsoft.com/office/drawing/2014/main" id="{16A38E24-EB1C-472F-B631-5DF32F9C4CF5}"/>
              </a:ext>
            </a:extLst>
          </p:cNvPr>
          <p:cNvSpPr>
            <a:spLocks noGrp="1"/>
          </p:cNvSpPr>
          <p:nvPr>
            <p:ph type="body" sz="quarter" idx="12" hasCustomPrompt="1"/>
          </p:nvPr>
        </p:nvSpPr>
        <p:spPr>
          <a:xfrm>
            <a:off x="4301550" y="1511476"/>
            <a:ext cx="3600450" cy="4679249"/>
          </a:xfrm>
        </p:spPr>
        <p:txBody>
          <a:bodyPr rtlCol="0"/>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11" name="Місце для тексту 5">
            <a:extLst>
              <a:ext uri="{FF2B5EF4-FFF2-40B4-BE49-F238E27FC236}">
                <a16:creationId xmlns="" xmlns:a16="http://schemas.microsoft.com/office/drawing/2014/main" id="{5B4A252E-78C9-4F76-98A4-A4B580AD072A}"/>
              </a:ext>
            </a:extLst>
          </p:cNvPr>
          <p:cNvSpPr>
            <a:spLocks noGrp="1"/>
          </p:cNvSpPr>
          <p:nvPr>
            <p:ph type="body" sz="quarter" idx="13" hasCustomPrompt="1"/>
          </p:nvPr>
        </p:nvSpPr>
        <p:spPr>
          <a:xfrm>
            <a:off x="8171550" y="1511475"/>
            <a:ext cx="3600450" cy="4679250"/>
          </a:xfrm>
        </p:spPr>
        <p:txBody>
          <a:bodyPr rtlCol="0"/>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4" name="Місце для нижнього колонтитула 3">
            <a:extLst>
              <a:ext uri="{FF2B5EF4-FFF2-40B4-BE49-F238E27FC236}">
                <a16:creationId xmlns="" xmlns:a16="http://schemas.microsoft.com/office/drawing/2014/main" id="{6D4BCA97-F31B-451D-82F8-6E000DF2118A}"/>
              </a:ext>
            </a:extLst>
          </p:cNvPr>
          <p:cNvSpPr>
            <a:spLocks noGrp="1"/>
          </p:cNvSpPr>
          <p:nvPr>
            <p:ph type="ftr" sz="quarter" idx="14"/>
          </p:nvPr>
        </p:nvSpPr>
        <p:spPr/>
        <p:txBody>
          <a:bodyPr rtlCol="0"/>
          <a:lstStyle/>
          <a:p>
            <a:pPr rtl="0"/>
            <a:r>
              <a:rPr lang="uk-UA"/>
              <a:t>Додайте нижній колонтитул.</a:t>
            </a:r>
          </a:p>
        </p:txBody>
      </p:sp>
      <p:sp>
        <p:nvSpPr>
          <p:cNvPr id="6" name="Місце для номера слайда 5">
            <a:extLst>
              <a:ext uri="{FF2B5EF4-FFF2-40B4-BE49-F238E27FC236}">
                <a16:creationId xmlns=""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uk-UA" smtClean="0"/>
              <a:pPr rtl="0"/>
              <a:t>‹#›</a:t>
            </a:fld>
            <a:endParaRPr lang="uk-UA"/>
          </a:p>
        </p:txBody>
      </p:sp>
    </p:spTree>
    <p:extLst>
      <p:ext uri="{BB962C8B-B14F-4D97-AF65-F5344CB8AC3E}">
        <p14:creationId xmlns="" xmlns:p14="http://schemas.microsoft.com/office/powerpoint/2010/main" val="2654388017"/>
      </p:ext>
    </p:extLst>
  </p:cSld>
  <p:clrMapOvr>
    <a:masterClrMapping/>
  </p:clrMapOvr>
  <p:transition spd="med">
    <p:strips dir="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Стовпець 5">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uk-UA" dirty="0"/>
              <a:t>Клацніть, щоб змінити заголовок сторінки.</a:t>
            </a:r>
          </a:p>
        </p:txBody>
      </p:sp>
      <p:sp>
        <p:nvSpPr>
          <p:cNvPr id="10" name="Підзаголовок 2">
            <a:extLst>
              <a:ext uri="{FF2B5EF4-FFF2-40B4-BE49-F238E27FC236}">
                <a16:creationId xmlns=""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Підзаголовок</a:t>
            </a:r>
          </a:p>
        </p:txBody>
      </p:sp>
      <p:sp>
        <p:nvSpPr>
          <p:cNvPr id="3" name="Місце для вмісту 2">
            <a:extLst>
              <a:ext uri="{FF2B5EF4-FFF2-40B4-BE49-F238E27FC236}">
                <a16:creationId xmlns="" xmlns:a16="http://schemas.microsoft.com/office/drawing/2014/main" id="{B1948E38-8FB0-4E51-A01C-C88794372E50}"/>
              </a:ext>
            </a:extLst>
          </p:cNvPr>
          <p:cNvSpPr>
            <a:spLocks noGrp="1"/>
          </p:cNvSpPr>
          <p:nvPr>
            <p:ph idx="1" hasCustomPrompt="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5" name="Місце для тексту 4">
            <a:extLst>
              <a:ext uri="{FF2B5EF4-FFF2-40B4-BE49-F238E27FC236}">
                <a16:creationId xmlns="" xmlns:a16="http://schemas.microsoft.com/office/drawing/2014/main" id="{1F5B3657-F2AE-455A-BF81-1A0C2ACECD20}"/>
              </a:ext>
            </a:extLst>
          </p:cNvPr>
          <p:cNvSpPr>
            <a:spLocks noGrp="1"/>
          </p:cNvSpPr>
          <p:nvPr>
            <p:ph type="body" sz="quarter" idx="12" hasCustomPrompt="1"/>
          </p:nvPr>
        </p:nvSpPr>
        <p:spPr>
          <a:xfrm>
            <a:off x="2726412" y="1512000"/>
            <a:ext cx="2160588" cy="4679250"/>
          </a:xfrm>
        </p:spPr>
        <p:txBody>
          <a:bodyPr rtlCol="0"/>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13" name="Місце для тексту 5">
            <a:extLst>
              <a:ext uri="{FF2B5EF4-FFF2-40B4-BE49-F238E27FC236}">
                <a16:creationId xmlns="" xmlns:a16="http://schemas.microsoft.com/office/drawing/2014/main" id="{6A983D98-E0AB-429A-9EC2-B50D4216D691}"/>
              </a:ext>
            </a:extLst>
          </p:cNvPr>
          <p:cNvSpPr>
            <a:spLocks noGrp="1"/>
          </p:cNvSpPr>
          <p:nvPr>
            <p:ph type="body" sz="quarter" idx="13" hasCustomPrompt="1"/>
          </p:nvPr>
        </p:nvSpPr>
        <p:spPr>
          <a:xfrm>
            <a:off x="5021412" y="1512000"/>
            <a:ext cx="2160588" cy="4679250"/>
          </a:xfrm>
        </p:spPr>
        <p:txBody>
          <a:bodyPr rtlCol="0"/>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15" name="Місце для тексту 6">
            <a:extLst>
              <a:ext uri="{FF2B5EF4-FFF2-40B4-BE49-F238E27FC236}">
                <a16:creationId xmlns="" xmlns:a16="http://schemas.microsoft.com/office/drawing/2014/main" id="{755213BF-EF6D-45DC-A01B-DE6C2F23A6D2}"/>
              </a:ext>
            </a:extLst>
          </p:cNvPr>
          <p:cNvSpPr>
            <a:spLocks noGrp="1"/>
          </p:cNvSpPr>
          <p:nvPr>
            <p:ph type="body" sz="quarter" idx="14" hasCustomPrompt="1"/>
          </p:nvPr>
        </p:nvSpPr>
        <p:spPr>
          <a:xfrm>
            <a:off x="7316412" y="1507535"/>
            <a:ext cx="2160588" cy="4679250"/>
          </a:xfrm>
        </p:spPr>
        <p:txBody>
          <a:bodyPr rtlCol="0"/>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17" name="Місце для тексту 7">
            <a:extLst>
              <a:ext uri="{FF2B5EF4-FFF2-40B4-BE49-F238E27FC236}">
                <a16:creationId xmlns="" xmlns:a16="http://schemas.microsoft.com/office/drawing/2014/main" id="{77D6BBBA-F4A3-45D4-91BC-A405FFDC7C3D}"/>
              </a:ext>
            </a:extLst>
          </p:cNvPr>
          <p:cNvSpPr>
            <a:spLocks noGrp="1"/>
          </p:cNvSpPr>
          <p:nvPr>
            <p:ph type="body" sz="quarter" idx="15" hasCustomPrompt="1"/>
          </p:nvPr>
        </p:nvSpPr>
        <p:spPr>
          <a:xfrm>
            <a:off x="9611412" y="1507535"/>
            <a:ext cx="2160588" cy="4683715"/>
          </a:xfrm>
        </p:spPr>
        <p:txBody>
          <a:bodyPr rtlCol="0"/>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4" name="Місце для нижнього колонтитула 3">
            <a:extLst>
              <a:ext uri="{FF2B5EF4-FFF2-40B4-BE49-F238E27FC236}">
                <a16:creationId xmlns="" xmlns:a16="http://schemas.microsoft.com/office/drawing/2014/main" id="{2D09234E-176D-4BBF-9391-7B6F018C51AB}"/>
              </a:ext>
            </a:extLst>
          </p:cNvPr>
          <p:cNvSpPr>
            <a:spLocks noGrp="1"/>
          </p:cNvSpPr>
          <p:nvPr>
            <p:ph type="ftr" sz="quarter" idx="16"/>
          </p:nvPr>
        </p:nvSpPr>
        <p:spPr/>
        <p:txBody>
          <a:bodyPr rtlCol="0"/>
          <a:lstStyle/>
          <a:p>
            <a:pPr rtl="0"/>
            <a:r>
              <a:rPr lang="uk-UA"/>
              <a:t>Додайте нижній колонтитул.</a:t>
            </a:r>
          </a:p>
        </p:txBody>
      </p:sp>
      <p:sp>
        <p:nvSpPr>
          <p:cNvPr id="6" name="Місце для номера слайда 5">
            <a:extLst>
              <a:ext uri="{FF2B5EF4-FFF2-40B4-BE49-F238E27FC236}">
                <a16:creationId xmlns=""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uk-UA" smtClean="0"/>
              <a:pPr rtl="0"/>
              <a:t>‹#›</a:t>
            </a:fld>
            <a:endParaRPr lang="uk-UA"/>
          </a:p>
        </p:txBody>
      </p:sp>
    </p:spTree>
    <p:extLst>
      <p:ext uri="{BB962C8B-B14F-4D97-AF65-F5344CB8AC3E}">
        <p14:creationId xmlns="" xmlns:p14="http://schemas.microsoft.com/office/powerpoint/2010/main" val="974837237"/>
      </p:ext>
    </p:extLst>
  </p:cSld>
  <p:clrMapOvr>
    <a:masterClrMapping/>
  </p:clrMapOvr>
  <p:transition spd="med">
    <p:strips dir="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 xmlns:a16="http://schemas.microsoft.com/office/drawing/2014/main" id="{16D0504D-4610-4E9E-A2DB-8B701F044BBC}"/>
              </a:ext>
            </a:extLst>
          </p:cNvPr>
          <p:cNvSpPr>
            <a:spLocks noGrp="1"/>
          </p:cNvSpPr>
          <p:nvPr>
            <p:ph type="ftr" sz="quarter" idx="12"/>
          </p:nvPr>
        </p:nvSpPr>
        <p:spPr/>
        <p:txBody>
          <a:bodyPr rtlCol="0"/>
          <a:lstStyle/>
          <a:p>
            <a:pPr rtl="0"/>
            <a:r>
              <a:rPr lang="uk-UA"/>
              <a:t>Додайте нижній колонтитул.</a:t>
            </a:r>
          </a:p>
        </p:txBody>
      </p:sp>
      <p:sp>
        <p:nvSpPr>
          <p:cNvPr id="3" name="Місце для номера слайда 2">
            <a:extLst>
              <a:ext uri="{FF2B5EF4-FFF2-40B4-BE49-F238E27FC236}">
                <a16:creationId xmlns=""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rtlCol="0"/>
          <a:lstStyle/>
          <a:p>
            <a:pPr rtl="0"/>
            <a:fld id="{19B51A1E-902D-48AF-9020-955120F399B6}" type="slidenum">
              <a:rPr lang="uk-UA" smtClean="0"/>
              <a:pPr rtl="0"/>
              <a:t>‹#›</a:t>
            </a:fld>
            <a:endParaRPr lang="uk-UA"/>
          </a:p>
        </p:txBody>
      </p:sp>
    </p:spTree>
    <p:extLst>
      <p:ext uri="{BB962C8B-B14F-4D97-AF65-F5344CB8AC3E}">
        <p14:creationId xmlns="" xmlns:p14="http://schemas.microsoft.com/office/powerpoint/2010/main" val="1139767039"/>
      </p:ext>
    </p:extLst>
  </p:cSld>
  <p:clrMapOvr>
    <a:masterClrMapping/>
  </p:clrMapOvr>
  <p:transition spd="med">
    <p:strips dir="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Фотографія елемента вмісту 2">
    <p:spTree>
      <p:nvGrpSpPr>
        <p:cNvPr id="1" name=""/>
        <p:cNvGrpSpPr/>
        <p:nvPr/>
      </p:nvGrpSpPr>
      <p:grpSpPr>
        <a:xfrm>
          <a:off x="0" y="0"/>
          <a:ext cx="0" cy="0"/>
          <a:chOff x="0" y="0"/>
          <a:chExt cx="0" cy="0"/>
        </a:xfrm>
      </p:grpSpPr>
      <p:sp>
        <p:nvSpPr>
          <p:cNvPr id="13" name="Місце для зображення 12">
            <a:extLst>
              <a:ext uri="{FF2B5EF4-FFF2-40B4-BE49-F238E27FC236}">
                <a16:creationId xmlns="" xmlns:a16="http://schemas.microsoft.com/office/drawing/2014/main"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a:t>Вставте або перетягніть фотографію.</a:t>
            </a:r>
          </a:p>
        </p:txBody>
      </p:sp>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32000" y="432000"/>
            <a:ext cx="5472000" cy="432000"/>
          </a:xfrm>
        </p:spPr>
        <p:txBody>
          <a:bodyPr rtlCol="0"/>
          <a:lstStyle>
            <a:lvl1pPr>
              <a:defRPr>
                <a:solidFill>
                  <a:schemeClr val="tx1">
                    <a:lumMod val="75000"/>
                    <a:lumOff val="25000"/>
                  </a:schemeClr>
                </a:solidFill>
              </a:defRPr>
            </a:lvl1pPr>
          </a:lstStyle>
          <a:p>
            <a:pPr rtl="0"/>
            <a:r>
              <a:rPr lang="uk-UA" dirty="0"/>
              <a:t>Клацніть, щоб змінити заголовок сторінки.</a:t>
            </a:r>
          </a:p>
        </p:txBody>
      </p:sp>
      <p:sp>
        <p:nvSpPr>
          <p:cNvPr id="10" name="Підзаголовок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Підзаголовок</a:t>
            </a:r>
          </a:p>
        </p:txBody>
      </p:sp>
      <p:sp>
        <p:nvSpPr>
          <p:cNvPr id="3" name="Місце для вмісту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432000" y="1511566"/>
            <a:ext cx="5472000" cy="468043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4" name="Місце для нижнього колонтитула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uk-UA"/>
              <a:t>Додайте нижній колонтитул</a:t>
            </a:r>
          </a:p>
        </p:txBody>
      </p:sp>
      <p:sp>
        <p:nvSpPr>
          <p:cNvPr id="5" name="Місце для номера слайда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uk-UA" smtClean="0"/>
              <a:pPr rtl="0"/>
              <a:t>‹#›</a:t>
            </a:fld>
            <a:endParaRPr lang="uk-UA"/>
          </a:p>
        </p:txBody>
      </p:sp>
    </p:spTree>
    <p:extLst>
      <p:ext uri="{BB962C8B-B14F-4D97-AF65-F5344CB8AC3E}">
        <p14:creationId xmlns="" xmlns:p14="http://schemas.microsoft.com/office/powerpoint/2010/main" val="1416292690"/>
      </p:ext>
    </p:extLst>
  </p:cSld>
  <p:clrMapOvr>
    <a:masterClrMapping/>
  </p:clrMapOvr>
  <p:transition spd="med">
    <p:strips dir="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Фотографія елемента вмісту 2">
    <p:spTree>
      <p:nvGrpSpPr>
        <p:cNvPr id="1" name=""/>
        <p:cNvGrpSpPr/>
        <p:nvPr/>
      </p:nvGrpSpPr>
      <p:grpSpPr>
        <a:xfrm>
          <a:off x="0" y="0"/>
          <a:ext cx="0" cy="0"/>
          <a:chOff x="0" y="0"/>
          <a:chExt cx="0" cy="0"/>
        </a:xfrm>
      </p:grpSpPr>
      <p:sp>
        <p:nvSpPr>
          <p:cNvPr id="13" name="Місце для зображення 12">
            <a:extLst>
              <a:ext uri="{FF2B5EF4-FFF2-40B4-BE49-F238E27FC236}">
                <a16:creationId xmlns="" xmlns:a16="http://schemas.microsoft.com/office/drawing/2014/main"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a:t>Вставте або перетягніть фотографію.</a:t>
            </a:r>
          </a:p>
        </p:txBody>
      </p:sp>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32000" y="432000"/>
            <a:ext cx="5472000" cy="432000"/>
          </a:xfrm>
        </p:spPr>
        <p:txBody>
          <a:bodyPr rtlCol="0"/>
          <a:lstStyle>
            <a:lvl1pPr>
              <a:defRPr>
                <a:solidFill>
                  <a:schemeClr val="tx1">
                    <a:lumMod val="75000"/>
                    <a:lumOff val="25000"/>
                  </a:schemeClr>
                </a:solidFill>
              </a:defRPr>
            </a:lvl1pPr>
          </a:lstStyle>
          <a:p>
            <a:pPr rtl="0"/>
            <a:r>
              <a:rPr lang="uk-UA" dirty="0"/>
              <a:t>Клацніть, щоб змінити заголовок сторінки.</a:t>
            </a:r>
          </a:p>
        </p:txBody>
      </p:sp>
      <p:sp>
        <p:nvSpPr>
          <p:cNvPr id="10" name="Підзаголовок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Підзаголовок</a:t>
            </a:r>
          </a:p>
        </p:txBody>
      </p:sp>
      <p:sp>
        <p:nvSpPr>
          <p:cNvPr id="3" name="Місце для вмісту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432000" y="1511566"/>
            <a:ext cx="5472000" cy="468043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4" name="Місце для нижнього колонтитула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uk-UA"/>
              <a:t>Додайте нижній колонтитул</a:t>
            </a:r>
          </a:p>
        </p:txBody>
      </p:sp>
      <p:sp>
        <p:nvSpPr>
          <p:cNvPr id="5" name="Місце для номера слайда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uk-UA" smtClean="0"/>
              <a:pPr rtl="0"/>
              <a:t>‹#›</a:t>
            </a:fld>
            <a:endParaRPr lang="uk-UA"/>
          </a:p>
        </p:txBody>
      </p:sp>
    </p:spTree>
    <p:extLst>
      <p:ext uri="{BB962C8B-B14F-4D97-AF65-F5344CB8AC3E}">
        <p14:creationId xmlns="" xmlns:p14="http://schemas.microsoft.com/office/powerpoint/2010/main" val="1416292690"/>
      </p:ext>
    </p:extLst>
  </p:cSld>
  <p:clrMapOvr>
    <a:masterClrMapping/>
  </p:clrMapOvr>
  <p:transition spd="med">
    <p:strips dir="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Фотографія елемента вмісту 3">
    <p:spTree>
      <p:nvGrpSpPr>
        <p:cNvPr id="1" name=""/>
        <p:cNvGrpSpPr/>
        <p:nvPr/>
      </p:nvGrpSpPr>
      <p:grpSpPr>
        <a:xfrm>
          <a:off x="0" y="0"/>
          <a:ext cx="0" cy="0"/>
          <a:chOff x="0" y="0"/>
          <a:chExt cx="0" cy="0"/>
        </a:xfrm>
      </p:grpSpPr>
      <p:sp>
        <p:nvSpPr>
          <p:cNvPr id="11" name="Місце для зображення 10">
            <a:extLst>
              <a:ext uri="{FF2B5EF4-FFF2-40B4-BE49-F238E27FC236}">
                <a16:creationId xmlns="" xmlns:a16="http://schemas.microsoft.com/office/drawing/2014/main"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a:t>Вставте або перетягніть фотографію.</a:t>
            </a:r>
          </a:p>
        </p:txBody>
      </p:sp>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32000" y="432000"/>
            <a:ext cx="5472000" cy="432000"/>
          </a:xfrm>
        </p:spPr>
        <p:txBody>
          <a:bodyPr rtlCol="0"/>
          <a:lstStyle>
            <a:lvl1pPr>
              <a:defRPr>
                <a:solidFill>
                  <a:schemeClr val="tx1">
                    <a:lumMod val="75000"/>
                    <a:lumOff val="25000"/>
                  </a:schemeClr>
                </a:solidFill>
              </a:defRPr>
            </a:lvl1pPr>
          </a:lstStyle>
          <a:p>
            <a:pPr rtl="0"/>
            <a:r>
              <a:rPr lang="uk-UA" dirty="0"/>
              <a:t>Клацніть, щоб змінити заголовок сторінки.</a:t>
            </a:r>
          </a:p>
        </p:txBody>
      </p:sp>
      <p:sp>
        <p:nvSpPr>
          <p:cNvPr id="10" name="Підзаголовок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Підзаголовок</a:t>
            </a:r>
          </a:p>
        </p:txBody>
      </p:sp>
      <p:sp>
        <p:nvSpPr>
          <p:cNvPr id="3" name="Місце для вмісту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432000" y="1511566"/>
            <a:ext cx="5472000" cy="468043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4" name="Місце для нижнього колонтитула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uk-UA"/>
              <a:t>Додайте нижній колонтитул</a:t>
            </a:r>
          </a:p>
        </p:txBody>
      </p:sp>
      <p:sp>
        <p:nvSpPr>
          <p:cNvPr id="5" name="Місце для номера слайда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uk-UA" smtClean="0"/>
              <a:pPr rtl="0"/>
              <a:t>‹#›</a:t>
            </a:fld>
            <a:endParaRPr lang="uk-UA"/>
          </a:p>
        </p:txBody>
      </p:sp>
      <p:sp>
        <p:nvSpPr>
          <p:cNvPr id="8" name="Місце для зображення 7">
            <a:extLst>
              <a:ext uri="{FF2B5EF4-FFF2-40B4-BE49-F238E27FC236}">
                <a16:creationId xmlns="" xmlns:a16="http://schemas.microsoft.com/office/drawing/2014/main"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a:t>Вставте або перетягніть фотографію.</a:t>
            </a:r>
          </a:p>
        </p:txBody>
      </p:sp>
      <p:sp>
        <p:nvSpPr>
          <p:cNvPr id="9" name="Місце для зображення 8">
            <a:extLst>
              <a:ext uri="{FF2B5EF4-FFF2-40B4-BE49-F238E27FC236}">
                <a16:creationId xmlns="" xmlns:a16="http://schemas.microsoft.com/office/drawing/2014/main"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a:t>Вставте або перетягніть фотографію.</a:t>
            </a:r>
          </a:p>
        </p:txBody>
      </p:sp>
    </p:spTree>
    <p:extLst>
      <p:ext uri="{BB962C8B-B14F-4D97-AF65-F5344CB8AC3E}">
        <p14:creationId xmlns="" xmlns:p14="http://schemas.microsoft.com/office/powerpoint/2010/main" val="2829556515"/>
      </p:ext>
    </p:extLst>
  </p:cSld>
  <p:clrMapOvr>
    <a:masterClrMapping/>
  </p:clrMapOvr>
  <p:transition spd="med">
    <p:strips dir="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Фотографія елемента вмісту 3">
    <p:spTree>
      <p:nvGrpSpPr>
        <p:cNvPr id="1" name=""/>
        <p:cNvGrpSpPr/>
        <p:nvPr/>
      </p:nvGrpSpPr>
      <p:grpSpPr>
        <a:xfrm>
          <a:off x="0" y="0"/>
          <a:ext cx="0" cy="0"/>
          <a:chOff x="0" y="0"/>
          <a:chExt cx="0" cy="0"/>
        </a:xfrm>
      </p:grpSpPr>
      <p:sp>
        <p:nvSpPr>
          <p:cNvPr id="11" name="Місце для зображення 10">
            <a:extLst>
              <a:ext uri="{FF2B5EF4-FFF2-40B4-BE49-F238E27FC236}">
                <a16:creationId xmlns="" xmlns:a16="http://schemas.microsoft.com/office/drawing/2014/main"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a:t>Вставте або перетягніть фотографію.</a:t>
            </a:r>
          </a:p>
        </p:txBody>
      </p:sp>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32000" y="432000"/>
            <a:ext cx="5472000" cy="432000"/>
          </a:xfrm>
        </p:spPr>
        <p:txBody>
          <a:bodyPr rtlCol="0"/>
          <a:lstStyle>
            <a:lvl1pPr>
              <a:defRPr>
                <a:solidFill>
                  <a:schemeClr val="tx1">
                    <a:lumMod val="75000"/>
                    <a:lumOff val="25000"/>
                  </a:schemeClr>
                </a:solidFill>
              </a:defRPr>
            </a:lvl1pPr>
          </a:lstStyle>
          <a:p>
            <a:pPr rtl="0"/>
            <a:r>
              <a:rPr lang="uk-UA" dirty="0"/>
              <a:t>Клацніть, щоб змінити заголовок сторінки.</a:t>
            </a:r>
          </a:p>
        </p:txBody>
      </p:sp>
      <p:sp>
        <p:nvSpPr>
          <p:cNvPr id="10" name="Підзаголовок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Підзаголовок</a:t>
            </a:r>
          </a:p>
        </p:txBody>
      </p:sp>
      <p:sp>
        <p:nvSpPr>
          <p:cNvPr id="3" name="Місце для вмісту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432000" y="1511566"/>
            <a:ext cx="5472000" cy="468043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4" name="Місце для нижнього колонтитула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uk-UA"/>
              <a:t>Додайте нижній колонтитул</a:t>
            </a:r>
          </a:p>
        </p:txBody>
      </p:sp>
      <p:sp>
        <p:nvSpPr>
          <p:cNvPr id="5" name="Місце для номера слайда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uk-UA" smtClean="0"/>
              <a:pPr rtl="0"/>
              <a:t>‹#›</a:t>
            </a:fld>
            <a:endParaRPr lang="uk-UA"/>
          </a:p>
        </p:txBody>
      </p:sp>
      <p:sp>
        <p:nvSpPr>
          <p:cNvPr id="8" name="Місце для зображення 7">
            <a:extLst>
              <a:ext uri="{FF2B5EF4-FFF2-40B4-BE49-F238E27FC236}">
                <a16:creationId xmlns="" xmlns:a16="http://schemas.microsoft.com/office/drawing/2014/main"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a:t>Вставте або перетягніть фотографію.</a:t>
            </a:r>
          </a:p>
        </p:txBody>
      </p:sp>
      <p:sp>
        <p:nvSpPr>
          <p:cNvPr id="9" name="Місце для зображення 8">
            <a:extLst>
              <a:ext uri="{FF2B5EF4-FFF2-40B4-BE49-F238E27FC236}">
                <a16:creationId xmlns="" xmlns:a16="http://schemas.microsoft.com/office/drawing/2014/main"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a:t>Вставте або перетягніть фотографію.</a:t>
            </a:r>
          </a:p>
        </p:txBody>
      </p:sp>
    </p:spTree>
    <p:extLst>
      <p:ext uri="{BB962C8B-B14F-4D97-AF65-F5344CB8AC3E}">
        <p14:creationId xmlns="" xmlns:p14="http://schemas.microsoft.com/office/powerpoint/2010/main" val="2829556515"/>
      </p:ext>
    </p:extLst>
  </p:cSld>
  <p:clrMapOvr>
    <a:masterClrMapping/>
  </p:clrMapOvr>
  <p:transition spd="med">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Титульний слайд">
    <p:spTree>
      <p:nvGrpSpPr>
        <p:cNvPr id="1" name=""/>
        <p:cNvGrpSpPr/>
        <p:nvPr/>
      </p:nvGrpSpPr>
      <p:grpSpPr>
        <a:xfrm>
          <a:off x="0" y="0"/>
          <a:ext cx="0" cy="0"/>
          <a:chOff x="0" y="0"/>
          <a:chExt cx="0" cy="0"/>
        </a:xfrm>
      </p:grpSpPr>
      <p:sp>
        <p:nvSpPr>
          <p:cNvPr id="21" name="Місце для зображення 20">
            <a:extLst>
              <a:ext uri="{FF2B5EF4-FFF2-40B4-BE49-F238E27FC236}">
                <a16:creationId xmlns="" xmlns:a16="http://schemas.microsoft.com/office/drawing/2014/main"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rtlCol="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a:t>Вставте або перетягніть фотографію.</a:t>
            </a:r>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000"/>
              </a:lnSpc>
              <a:defRPr sz="4000" b="1" spc="-100" baseline="0">
                <a:solidFill>
                  <a:schemeClr val="bg1">
                    <a:lumMod val="95000"/>
                  </a:schemeClr>
                </a:solidFill>
              </a:defRPr>
            </a:lvl1pPr>
          </a:lstStyle>
          <a:p>
            <a:pPr rtl="0"/>
            <a:r>
              <a:rPr lang="uk-UA" dirty="0"/>
              <a:t>Клацніть, щоб змінити заголовок презентації.</a:t>
            </a:r>
          </a:p>
        </p:txBody>
      </p:sp>
      <p:sp>
        <p:nvSpPr>
          <p:cNvPr id="3" name="Підзаголовок 2">
            <a:extLst>
              <a:ext uri="{FF2B5EF4-FFF2-40B4-BE49-F238E27FC236}">
                <a16:creationId xmlns="" xmlns:a16="http://schemas.microsoft.com/office/drawing/2014/main" id="{C9980B88-3F4A-4688-9ED0-17EF37E62D93}"/>
              </a:ext>
            </a:extLst>
          </p:cNvPr>
          <p:cNvSpPr>
            <a:spLocks noGrp="1"/>
          </p:cNvSpPr>
          <p:nvPr>
            <p:ph type="subTitle" idx="1" hasCustomPrompt="1"/>
          </p:nvPr>
        </p:nvSpPr>
        <p:spPr>
          <a:xfrm>
            <a:off x="1130300" y="5250494"/>
            <a:ext cx="4000500" cy="997905"/>
          </a:xfrm>
          <a:noFill/>
        </p:spPr>
        <p:txBody>
          <a:bodyPr lIns="0" tIns="0" rIns="0" bIns="0" rtlCol="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uk-UA" dirty="0"/>
              <a:t>Клацніть, щоб змінити стиль зразка підзаголовка</a:t>
            </a:r>
          </a:p>
        </p:txBody>
      </p:sp>
    </p:spTree>
    <p:extLst>
      <p:ext uri="{BB962C8B-B14F-4D97-AF65-F5344CB8AC3E}">
        <p14:creationId xmlns="" xmlns:p14="http://schemas.microsoft.com/office/powerpoint/2010/main" val="1334038435"/>
      </p:ext>
    </p:extLst>
  </p:cSld>
  <p:clrMapOvr>
    <a:masterClrMapping/>
  </p:clrMapOvr>
  <p:transition spd="med">
    <p:strips dir="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Фотографія елемента вмісту 3">
    <p:spTree>
      <p:nvGrpSpPr>
        <p:cNvPr id="1" name=""/>
        <p:cNvGrpSpPr/>
        <p:nvPr/>
      </p:nvGrpSpPr>
      <p:grpSpPr>
        <a:xfrm>
          <a:off x="0" y="0"/>
          <a:ext cx="0" cy="0"/>
          <a:chOff x="0" y="0"/>
          <a:chExt cx="0" cy="0"/>
        </a:xfrm>
      </p:grpSpPr>
      <p:sp>
        <p:nvSpPr>
          <p:cNvPr id="11" name="Місце для зображення 10">
            <a:extLst>
              <a:ext uri="{FF2B5EF4-FFF2-40B4-BE49-F238E27FC236}">
                <a16:creationId xmlns="" xmlns:a16="http://schemas.microsoft.com/office/drawing/2014/main"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a:t>Вставте або перетягніть фотографію.</a:t>
            </a:r>
          </a:p>
        </p:txBody>
      </p:sp>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32000" y="432000"/>
            <a:ext cx="5472000" cy="432000"/>
          </a:xfrm>
        </p:spPr>
        <p:txBody>
          <a:bodyPr rtlCol="0"/>
          <a:lstStyle>
            <a:lvl1pPr>
              <a:defRPr>
                <a:solidFill>
                  <a:schemeClr val="tx1">
                    <a:lumMod val="75000"/>
                    <a:lumOff val="25000"/>
                  </a:schemeClr>
                </a:solidFill>
              </a:defRPr>
            </a:lvl1pPr>
          </a:lstStyle>
          <a:p>
            <a:pPr rtl="0"/>
            <a:r>
              <a:rPr lang="uk-UA" dirty="0"/>
              <a:t>Клацніть, щоб змінити заголовок сторінки.</a:t>
            </a:r>
          </a:p>
        </p:txBody>
      </p:sp>
      <p:sp>
        <p:nvSpPr>
          <p:cNvPr id="10" name="Підзаголовок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Підзаголовок</a:t>
            </a:r>
          </a:p>
        </p:txBody>
      </p:sp>
      <p:sp>
        <p:nvSpPr>
          <p:cNvPr id="3" name="Місце для вмісту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432000" y="1511566"/>
            <a:ext cx="5472000" cy="468043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4" name="Місце для нижнього колонтитула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uk-UA"/>
              <a:t>Додайте нижній колонтитул</a:t>
            </a:r>
          </a:p>
        </p:txBody>
      </p:sp>
      <p:sp>
        <p:nvSpPr>
          <p:cNvPr id="5" name="Місце для номера слайда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uk-UA" smtClean="0"/>
              <a:pPr rtl="0"/>
              <a:t>‹#›</a:t>
            </a:fld>
            <a:endParaRPr lang="uk-UA"/>
          </a:p>
        </p:txBody>
      </p:sp>
      <p:sp>
        <p:nvSpPr>
          <p:cNvPr id="8" name="Місце для зображення 7">
            <a:extLst>
              <a:ext uri="{FF2B5EF4-FFF2-40B4-BE49-F238E27FC236}">
                <a16:creationId xmlns="" xmlns:a16="http://schemas.microsoft.com/office/drawing/2014/main"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a:t>Вставте або перетягніть фотографію.</a:t>
            </a:r>
          </a:p>
        </p:txBody>
      </p:sp>
      <p:sp>
        <p:nvSpPr>
          <p:cNvPr id="9" name="Місце для зображення 8">
            <a:extLst>
              <a:ext uri="{FF2B5EF4-FFF2-40B4-BE49-F238E27FC236}">
                <a16:creationId xmlns="" xmlns:a16="http://schemas.microsoft.com/office/drawing/2014/main"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a:t>Вставте або перетягніть фотографію.</a:t>
            </a:r>
          </a:p>
        </p:txBody>
      </p:sp>
    </p:spTree>
    <p:extLst>
      <p:ext uri="{BB962C8B-B14F-4D97-AF65-F5344CB8AC3E}">
        <p14:creationId xmlns="" xmlns:p14="http://schemas.microsoft.com/office/powerpoint/2010/main" val="2829556515"/>
      </p:ext>
    </p:extLst>
  </p:cSld>
  <p:clrMapOvr>
    <a:masterClrMapping/>
  </p:clrMapOvr>
  <p:transition spd="med">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Слайд-роздільник 1">
    <p:spTree>
      <p:nvGrpSpPr>
        <p:cNvPr id="1" name=""/>
        <p:cNvGrpSpPr/>
        <p:nvPr/>
      </p:nvGrpSpPr>
      <p:grpSpPr>
        <a:xfrm>
          <a:off x="0" y="0"/>
          <a:ext cx="0" cy="0"/>
          <a:chOff x="0" y="0"/>
          <a:chExt cx="0" cy="0"/>
        </a:xfrm>
      </p:grpSpPr>
      <p:sp>
        <p:nvSpPr>
          <p:cNvPr id="11" name="Місце для зображення 10">
            <a:extLst>
              <a:ext uri="{FF2B5EF4-FFF2-40B4-BE49-F238E27FC236}">
                <a16:creationId xmlns="" xmlns:a16="http://schemas.microsoft.com/office/drawing/2014/main"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a:t>Вставте або перетягніть фотографію.</a:t>
            </a:r>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000"/>
              </a:lnSpc>
              <a:defRPr sz="3600" b="1" spc="-100" baseline="0">
                <a:solidFill>
                  <a:schemeClr val="bg1">
                    <a:lumMod val="95000"/>
                  </a:schemeClr>
                </a:solidFill>
              </a:defRPr>
            </a:lvl1pPr>
          </a:lstStyle>
          <a:p>
            <a:pPr rtl="0"/>
            <a:r>
              <a:rPr lang="uk-UA" dirty="0"/>
              <a:t>Клацніть, щоб змінити заголовок слайда-роздільника.</a:t>
            </a:r>
          </a:p>
        </p:txBody>
      </p:sp>
      <p:sp>
        <p:nvSpPr>
          <p:cNvPr id="3" name="Підзаголовок 2">
            <a:extLst>
              <a:ext uri="{FF2B5EF4-FFF2-40B4-BE49-F238E27FC236}">
                <a16:creationId xmlns="" xmlns:a16="http://schemas.microsoft.com/office/drawing/2014/main" id="{C9980B88-3F4A-4688-9ED0-17EF37E62D93}"/>
              </a:ext>
            </a:extLst>
          </p:cNvPr>
          <p:cNvSpPr>
            <a:spLocks noGrp="1"/>
          </p:cNvSpPr>
          <p:nvPr>
            <p:ph type="subTitle" idx="1" hasCustomPrompt="1"/>
          </p:nvPr>
        </p:nvSpPr>
        <p:spPr>
          <a:xfrm>
            <a:off x="7607300" y="4386894"/>
            <a:ext cx="4000500" cy="997905"/>
          </a:xfrm>
          <a:noFill/>
        </p:spPr>
        <p:txBody>
          <a:bodyPr lIns="0" tIns="0" rIns="0" bIns="0" rtlCol="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uk-UA" dirty="0"/>
              <a:t>Клацніть, щоб змінити стиль зразка підзаголовка</a:t>
            </a:r>
          </a:p>
        </p:txBody>
      </p:sp>
      <p:sp>
        <p:nvSpPr>
          <p:cNvPr id="4" name="Місце для нижнього колонтитула 3">
            <a:extLst>
              <a:ext uri="{FF2B5EF4-FFF2-40B4-BE49-F238E27FC236}">
                <a16:creationId xmlns="" xmlns:a16="http://schemas.microsoft.com/office/drawing/2014/main" id="{734B1E83-6080-4D35-A216-8E5C399023B2}"/>
              </a:ext>
            </a:extLst>
          </p:cNvPr>
          <p:cNvSpPr>
            <a:spLocks noGrp="1"/>
          </p:cNvSpPr>
          <p:nvPr>
            <p:ph type="ftr" sz="quarter" idx="11"/>
          </p:nvPr>
        </p:nvSpPr>
        <p:spPr/>
        <p:txBody>
          <a:bodyPr rtlCol="0"/>
          <a:lstStyle/>
          <a:p>
            <a:pPr rtl="0"/>
            <a:r>
              <a:rPr lang="uk-UA"/>
              <a:t>Додайте нижній колонтитул</a:t>
            </a:r>
          </a:p>
        </p:txBody>
      </p:sp>
      <p:sp>
        <p:nvSpPr>
          <p:cNvPr id="5" name="Місце для номера слайда 4">
            <a:extLst>
              <a:ext uri="{FF2B5EF4-FFF2-40B4-BE49-F238E27FC236}">
                <a16:creationId xmlns="" xmlns:a16="http://schemas.microsoft.com/office/drawing/2014/main" id="{0DE95353-8EE1-49C9-ADAC-E76BD49D222D}"/>
              </a:ext>
            </a:extLst>
          </p:cNvPr>
          <p:cNvSpPr>
            <a:spLocks noGrp="1"/>
          </p:cNvSpPr>
          <p:nvPr>
            <p:ph type="sldNum" sz="quarter" idx="12"/>
          </p:nvPr>
        </p:nvSpPr>
        <p:spPr/>
        <p:txBody>
          <a:bodyPr rtlCol="0"/>
          <a:lstStyle/>
          <a:p>
            <a:pPr rtl="0"/>
            <a:fld id="{19B51A1E-902D-48AF-9020-955120F399B6}" type="slidenum">
              <a:rPr lang="uk-UA" smtClean="0"/>
              <a:pPr rtl="0"/>
              <a:t>‹#›</a:t>
            </a:fld>
            <a:endParaRPr lang="uk-UA"/>
          </a:p>
        </p:txBody>
      </p:sp>
    </p:spTree>
    <p:extLst>
      <p:ext uri="{BB962C8B-B14F-4D97-AF65-F5344CB8AC3E}">
        <p14:creationId xmlns="" xmlns:p14="http://schemas.microsoft.com/office/powerpoint/2010/main" val="545171363"/>
      </p:ext>
    </p:extLst>
  </p:cSld>
  <p:clrMapOvr>
    <a:masterClrMapping/>
  </p:clrMapOvr>
  <p:transition spd="med">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лайд-роздільник 2">
    <p:spTree>
      <p:nvGrpSpPr>
        <p:cNvPr id="1" name=""/>
        <p:cNvGrpSpPr/>
        <p:nvPr/>
      </p:nvGrpSpPr>
      <p:grpSpPr>
        <a:xfrm>
          <a:off x="0" y="0"/>
          <a:ext cx="0" cy="0"/>
          <a:chOff x="0" y="0"/>
          <a:chExt cx="0" cy="0"/>
        </a:xfrm>
      </p:grpSpPr>
      <p:sp>
        <p:nvSpPr>
          <p:cNvPr id="12" name="Місце для зображення 11">
            <a:extLst>
              <a:ext uri="{FF2B5EF4-FFF2-40B4-BE49-F238E27FC236}">
                <a16:creationId xmlns="" xmlns:a16="http://schemas.microsoft.com/office/drawing/2014/main"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rtlCol="0">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a:t>Вставте або перетягніть фотографію.</a:t>
            </a:r>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000"/>
              </a:lnSpc>
              <a:defRPr sz="3600" b="1" spc="-100" baseline="0">
                <a:solidFill>
                  <a:schemeClr val="bg1">
                    <a:lumMod val="95000"/>
                  </a:schemeClr>
                </a:solidFill>
              </a:defRPr>
            </a:lvl1pPr>
          </a:lstStyle>
          <a:p>
            <a:pPr rtl="0"/>
            <a:r>
              <a:rPr lang="uk-UA" dirty="0"/>
              <a:t>Клацніть, щоб змінити заголовок слайда-роздільника.</a:t>
            </a:r>
          </a:p>
        </p:txBody>
      </p:sp>
      <p:sp>
        <p:nvSpPr>
          <p:cNvPr id="3" name="Підзаголовок 2">
            <a:extLst>
              <a:ext uri="{FF2B5EF4-FFF2-40B4-BE49-F238E27FC236}">
                <a16:creationId xmlns="" xmlns:a16="http://schemas.microsoft.com/office/drawing/2014/main" id="{C9980B88-3F4A-4688-9ED0-17EF37E62D93}"/>
              </a:ext>
            </a:extLst>
          </p:cNvPr>
          <p:cNvSpPr>
            <a:spLocks noGrp="1"/>
          </p:cNvSpPr>
          <p:nvPr>
            <p:ph type="subTitle" idx="1" hasCustomPrompt="1"/>
          </p:nvPr>
        </p:nvSpPr>
        <p:spPr>
          <a:xfrm>
            <a:off x="4048124" y="3795246"/>
            <a:ext cx="4000500" cy="997905"/>
          </a:xfrm>
          <a:noFill/>
        </p:spPr>
        <p:txBody>
          <a:bodyPr lIns="0" tIns="0" rIns="0" bIns="0" rtlCol="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uk-UA" dirty="0"/>
              <a:t>Клацніть, щоб змінити стиль зразка підзаголовка</a:t>
            </a:r>
          </a:p>
        </p:txBody>
      </p:sp>
      <p:sp>
        <p:nvSpPr>
          <p:cNvPr id="4" name="Місце для нижнього колонтитула 3">
            <a:extLst>
              <a:ext uri="{FF2B5EF4-FFF2-40B4-BE49-F238E27FC236}">
                <a16:creationId xmlns="" xmlns:a16="http://schemas.microsoft.com/office/drawing/2014/main" id="{734B1E83-6080-4D35-A216-8E5C399023B2}"/>
              </a:ext>
            </a:extLst>
          </p:cNvPr>
          <p:cNvSpPr>
            <a:spLocks noGrp="1"/>
          </p:cNvSpPr>
          <p:nvPr>
            <p:ph type="ftr" sz="quarter" idx="11"/>
          </p:nvPr>
        </p:nvSpPr>
        <p:spPr/>
        <p:txBody>
          <a:bodyPr rtlCol="0"/>
          <a:lstStyle/>
          <a:p>
            <a:pPr rtl="0"/>
            <a:r>
              <a:rPr lang="uk-UA"/>
              <a:t>Додайте нижній колонтитул</a:t>
            </a:r>
          </a:p>
        </p:txBody>
      </p:sp>
      <p:sp>
        <p:nvSpPr>
          <p:cNvPr id="5" name="Місце для номера слайда 4">
            <a:extLst>
              <a:ext uri="{FF2B5EF4-FFF2-40B4-BE49-F238E27FC236}">
                <a16:creationId xmlns="" xmlns:a16="http://schemas.microsoft.com/office/drawing/2014/main" id="{0DE95353-8EE1-49C9-ADAC-E76BD49D222D}"/>
              </a:ext>
            </a:extLst>
          </p:cNvPr>
          <p:cNvSpPr>
            <a:spLocks noGrp="1"/>
          </p:cNvSpPr>
          <p:nvPr>
            <p:ph type="sldNum" sz="quarter" idx="12"/>
          </p:nvPr>
        </p:nvSpPr>
        <p:spPr/>
        <p:txBody>
          <a:bodyPr rtlCol="0"/>
          <a:lstStyle/>
          <a:p>
            <a:pPr rtl="0"/>
            <a:fld id="{19B51A1E-902D-48AF-9020-955120F399B6}" type="slidenum">
              <a:rPr lang="uk-UA" smtClean="0"/>
              <a:pPr rtl="0"/>
              <a:t>‹#›</a:t>
            </a:fld>
            <a:endParaRPr lang="uk-UA"/>
          </a:p>
        </p:txBody>
      </p:sp>
    </p:spTree>
    <p:extLst>
      <p:ext uri="{BB962C8B-B14F-4D97-AF65-F5344CB8AC3E}">
        <p14:creationId xmlns="" xmlns:p14="http://schemas.microsoft.com/office/powerpoint/2010/main" val="62273663"/>
      </p:ext>
    </p:extLst>
  </p:cSld>
  <p:clrMapOvr>
    <a:masterClrMapping/>
  </p:clrMapOvr>
  <p:transition spd="med">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Фотографія елемента вмісту 1">
    <p:spTree>
      <p:nvGrpSpPr>
        <p:cNvPr id="1" name=""/>
        <p:cNvGrpSpPr/>
        <p:nvPr/>
      </p:nvGrpSpPr>
      <p:grpSpPr>
        <a:xfrm>
          <a:off x="0" y="0"/>
          <a:ext cx="0" cy="0"/>
          <a:chOff x="0" y="0"/>
          <a:chExt cx="0" cy="0"/>
        </a:xfrm>
      </p:grpSpPr>
      <p:sp>
        <p:nvSpPr>
          <p:cNvPr id="11" name="Місце для зображення 10">
            <a:extLst>
              <a:ext uri="{FF2B5EF4-FFF2-40B4-BE49-F238E27FC236}">
                <a16:creationId xmlns="" xmlns:a16="http://schemas.microsoft.com/office/drawing/2014/main"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a:t>Вставте або перетягніть фотографію.</a:t>
            </a:r>
          </a:p>
        </p:txBody>
      </p:sp>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32000" y="432000"/>
            <a:ext cx="5472000" cy="432000"/>
          </a:xfrm>
        </p:spPr>
        <p:txBody>
          <a:bodyPr rtlCol="0"/>
          <a:lstStyle>
            <a:lvl1pPr>
              <a:defRPr>
                <a:solidFill>
                  <a:schemeClr val="tx1">
                    <a:lumMod val="75000"/>
                    <a:lumOff val="25000"/>
                  </a:schemeClr>
                </a:solidFill>
              </a:defRPr>
            </a:lvl1pPr>
          </a:lstStyle>
          <a:p>
            <a:pPr rtl="0"/>
            <a:r>
              <a:rPr lang="uk-UA" dirty="0"/>
              <a:t>Клацніть, щоб змінити заголовок сторінки.</a:t>
            </a:r>
          </a:p>
        </p:txBody>
      </p:sp>
      <p:sp>
        <p:nvSpPr>
          <p:cNvPr id="10" name="Підзаголовок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Підзаголовок</a:t>
            </a:r>
          </a:p>
        </p:txBody>
      </p:sp>
      <p:sp>
        <p:nvSpPr>
          <p:cNvPr id="3" name="Місце для вмісту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432000" y="1511566"/>
            <a:ext cx="5472000" cy="468043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4" name="Місце для нижнього колонтитула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uk-UA"/>
              <a:t>Додайте нижній колонтитул</a:t>
            </a:r>
          </a:p>
        </p:txBody>
      </p:sp>
      <p:sp>
        <p:nvSpPr>
          <p:cNvPr id="5" name="Місце для номера слайда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uk-UA" smtClean="0"/>
              <a:pPr rtl="0"/>
              <a:t>‹#›</a:t>
            </a:fld>
            <a:endParaRPr lang="uk-UA"/>
          </a:p>
        </p:txBody>
      </p:sp>
    </p:spTree>
    <p:extLst>
      <p:ext uri="{BB962C8B-B14F-4D97-AF65-F5344CB8AC3E}">
        <p14:creationId xmlns="" xmlns:p14="http://schemas.microsoft.com/office/powerpoint/2010/main" val="1350103997"/>
      </p:ext>
    </p:extLst>
  </p:cSld>
  <p:clrMapOvr>
    <a:masterClrMapping/>
  </p:clrMapOvr>
  <p:transition spd="med">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Фотографія елемента вмісту 2">
    <p:spTree>
      <p:nvGrpSpPr>
        <p:cNvPr id="1" name=""/>
        <p:cNvGrpSpPr/>
        <p:nvPr/>
      </p:nvGrpSpPr>
      <p:grpSpPr>
        <a:xfrm>
          <a:off x="0" y="0"/>
          <a:ext cx="0" cy="0"/>
          <a:chOff x="0" y="0"/>
          <a:chExt cx="0" cy="0"/>
        </a:xfrm>
      </p:grpSpPr>
      <p:sp>
        <p:nvSpPr>
          <p:cNvPr id="13" name="Місце для зображення 12">
            <a:extLst>
              <a:ext uri="{FF2B5EF4-FFF2-40B4-BE49-F238E27FC236}">
                <a16:creationId xmlns="" xmlns:a16="http://schemas.microsoft.com/office/drawing/2014/main"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a:t>Вставте або перетягніть фотографію.</a:t>
            </a:r>
          </a:p>
        </p:txBody>
      </p:sp>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32000" y="432000"/>
            <a:ext cx="5472000" cy="432000"/>
          </a:xfrm>
        </p:spPr>
        <p:txBody>
          <a:bodyPr rtlCol="0"/>
          <a:lstStyle>
            <a:lvl1pPr>
              <a:defRPr>
                <a:solidFill>
                  <a:schemeClr val="tx1">
                    <a:lumMod val="75000"/>
                    <a:lumOff val="25000"/>
                  </a:schemeClr>
                </a:solidFill>
              </a:defRPr>
            </a:lvl1pPr>
          </a:lstStyle>
          <a:p>
            <a:pPr rtl="0"/>
            <a:r>
              <a:rPr lang="uk-UA" dirty="0"/>
              <a:t>Клацніть, щоб змінити заголовок сторінки.</a:t>
            </a:r>
          </a:p>
        </p:txBody>
      </p:sp>
      <p:sp>
        <p:nvSpPr>
          <p:cNvPr id="10" name="Підзаголовок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Підзаголовок</a:t>
            </a:r>
          </a:p>
        </p:txBody>
      </p:sp>
      <p:sp>
        <p:nvSpPr>
          <p:cNvPr id="3" name="Місце для вмісту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432000" y="1511566"/>
            <a:ext cx="5472000" cy="468043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4" name="Місце для нижнього колонтитула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uk-UA"/>
              <a:t>Додайте нижній колонтитул</a:t>
            </a:r>
          </a:p>
        </p:txBody>
      </p:sp>
      <p:sp>
        <p:nvSpPr>
          <p:cNvPr id="5" name="Місце для номера слайда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uk-UA" smtClean="0"/>
              <a:pPr rtl="0"/>
              <a:t>‹#›</a:t>
            </a:fld>
            <a:endParaRPr lang="uk-UA"/>
          </a:p>
        </p:txBody>
      </p:sp>
    </p:spTree>
    <p:extLst>
      <p:ext uri="{BB962C8B-B14F-4D97-AF65-F5344CB8AC3E}">
        <p14:creationId xmlns="" xmlns:p14="http://schemas.microsoft.com/office/powerpoint/2010/main" val="1416292690"/>
      </p:ext>
    </p:extLst>
  </p:cSld>
  <p:clrMapOvr>
    <a:masterClrMapping/>
  </p:clrMapOvr>
  <p:transition spd="med">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Фотографія елемента вмісту 3">
    <p:spTree>
      <p:nvGrpSpPr>
        <p:cNvPr id="1" name=""/>
        <p:cNvGrpSpPr/>
        <p:nvPr/>
      </p:nvGrpSpPr>
      <p:grpSpPr>
        <a:xfrm>
          <a:off x="0" y="0"/>
          <a:ext cx="0" cy="0"/>
          <a:chOff x="0" y="0"/>
          <a:chExt cx="0" cy="0"/>
        </a:xfrm>
      </p:grpSpPr>
      <p:sp>
        <p:nvSpPr>
          <p:cNvPr id="11" name="Місце для зображення 10">
            <a:extLst>
              <a:ext uri="{FF2B5EF4-FFF2-40B4-BE49-F238E27FC236}">
                <a16:creationId xmlns="" xmlns:a16="http://schemas.microsoft.com/office/drawing/2014/main"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a:t>Вставте або перетягніть фотографію.</a:t>
            </a:r>
          </a:p>
        </p:txBody>
      </p:sp>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32000" y="432000"/>
            <a:ext cx="5472000" cy="432000"/>
          </a:xfrm>
        </p:spPr>
        <p:txBody>
          <a:bodyPr rtlCol="0"/>
          <a:lstStyle>
            <a:lvl1pPr>
              <a:defRPr>
                <a:solidFill>
                  <a:schemeClr val="tx1">
                    <a:lumMod val="75000"/>
                    <a:lumOff val="25000"/>
                  </a:schemeClr>
                </a:solidFill>
              </a:defRPr>
            </a:lvl1pPr>
          </a:lstStyle>
          <a:p>
            <a:pPr rtl="0"/>
            <a:r>
              <a:rPr lang="uk-UA" dirty="0"/>
              <a:t>Клацніть, щоб змінити заголовок сторінки.</a:t>
            </a:r>
          </a:p>
        </p:txBody>
      </p:sp>
      <p:sp>
        <p:nvSpPr>
          <p:cNvPr id="10" name="Підзаголовок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Підзаголовок</a:t>
            </a:r>
          </a:p>
        </p:txBody>
      </p:sp>
      <p:sp>
        <p:nvSpPr>
          <p:cNvPr id="3" name="Місце для вмісту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432000" y="1511566"/>
            <a:ext cx="5472000" cy="468043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4" name="Місце для нижнього колонтитула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uk-UA"/>
              <a:t>Додайте нижній колонтитул</a:t>
            </a:r>
          </a:p>
        </p:txBody>
      </p:sp>
      <p:sp>
        <p:nvSpPr>
          <p:cNvPr id="5" name="Місце для номера слайда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uk-UA" smtClean="0"/>
              <a:pPr rtl="0"/>
              <a:t>‹#›</a:t>
            </a:fld>
            <a:endParaRPr lang="uk-UA"/>
          </a:p>
        </p:txBody>
      </p:sp>
      <p:sp>
        <p:nvSpPr>
          <p:cNvPr id="8" name="Місце для зображення 7">
            <a:extLst>
              <a:ext uri="{FF2B5EF4-FFF2-40B4-BE49-F238E27FC236}">
                <a16:creationId xmlns="" xmlns:a16="http://schemas.microsoft.com/office/drawing/2014/main"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a:t>Вставте або перетягніть фотографію.</a:t>
            </a:r>
          </a:p>
        </p:txBody>
      </p:sp>
      <p:sp>
        <p:nvSpPr>
          <p:cNvPr id="9" name="Місце для зображення 8">
            <a:extLst>
              <a:ext uri="{FF2B5EF4-FFF2-40B4-BE49-F238E27FC236}">
                <a16:creationId xmlns="" xmlns:a16="http://schemas.microsoft.com/office/drawing/2014/main"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a:t>Вставте або перетягніть фотографію.</a:t>
            </a:r>
          </a:p>
        </p:txBody>
      </p:sp>
    </p:spTree>
    <p:extLst>
      <p:ext uri="{BB962C8B-B14F-4D97-AF65-F5344CB8AC3E}">
        <p14:creationId xmlns="" xmlns:p14="http://schemas.microsoft.com/office/powerpoint/2010/main" val="2829556515"/>
      </p:ext>
    </p:extLst>
  </p:cSld>
  <p:clrMapOvr>
    <a:masterClrMapping/>
  </p:clrMapOvr>
  <p:transition spd="med">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Порівняння">
    <p:spTree>
      <p:nvGrpSpPr>
        <p:cNvPr id="1" name=""/>
        <p:cNvGrpSpPr/>
        <p:nvPr/>
      </p:nvGrpSpPr>
      <p:grpSpPr>
        <a:xfrm>
          <a:off x="0" y="0"/>
          <a:ext cx="0" cy="0"/>
          <a:chOff x="0" y="0"/>
          <a:chExt cx="0" cy="0"/>
        </a:xfrm>
      </p:grpSpPr>
      <p:sp>
        <p:nvSpPr>
          <p:cNvPr id="10" name="Полілінія 5">
            <a:extLst>
              <a:ext uri="{FF2B5EF4-FFF2-40B4-BE49-F238E27FC236}">
                <a16:creationId xmlns="" xmlns:a16="http://schemas.microsoft.com/office/drawing/2014/main" id="{CD92D281-07CD-478F-9BF5-BA7D43439A3D}"/>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uk-UA"/>
          </a:p>
        </p:txBody>
      </p:sp>
      <p:sp>
        <p:nvSpPr>
          <p:cNvPr id="11" name="Полілінія 5">
            <a:extLst>
              <a:ext uri="{FF2B5EF4-FFF2-40B4-BE49-F238E27FC236}">
                <a16:creationId xmlns="" xmlns:a16="http://schemas.microsoft.com/office/drawing/2014/main" id="{B2C53265-8805-42B3-82B4-151EFBC42731}"/>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uk-UA"/>
          </a:p>
        </p:txBody>
      </p:sp>
      <p:sp>
        <p:nvSpPr>
          <p:cNvPr id="13" name="Полілінія 5">
            <a:extLst>
              <a:ext uri="{FF2B5EF4-FFF2-40B4-BE49-F238E27FC236}">
                <a16:creationId xmlns="" xmlns:a16="http://schemas.microsoft.com/office/drawing/2014/main" id="{D0111EB4-98AF-4EB7-878B-31FD32A95141}"/>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uk-UA"/>
          </a:p>
        </p:txBody>
      </p:sp>
      <p:sp>
        <p:nvSpPr>
          <p:cNvPr id="14" name="Полілінія 5">
            <a:extLst>
              <a:ext uri="{FF2B5EF4-FFF2-40B4-BE49-F238E27FC236}">
                <a16:creationId xmlns="" xmlns:a16="http://schemas.microsoft.com/office/drawing/2014/main" id="{33809002-30A9-49C0-BE36-B14DD1E4D872}"/>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uk-UA"/>
          </a:p>
        </p:txBody>
      </p:sp>
      <p:sp>
        <p:nvSpPr>
          <p:cNvPr id="15" name="Полілінія 5">
            <a:extLst>
              <a:ext uri="{FF2B5EF4-FFF2-40B4-BE49-F238E27FC236}">
                <a16:creationId xmlns="" xmlns:a16="http://schemas.microsoft.com/office/drawing/2014/main" id="{FFD5C582-B212-4ADA-AB1B-0481AA39C3A9}"/>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uk-UA"/>
          </a:p>
        </p:txBody>
      </p:sp>
      <p:sp>
        <p:nvSpPr>
          <p:cNvPr id="2" name="Заголовок 1">
            <a:extLst>
              <a:ext uri="{FF2B5EF4-FFF2-40B4-BE49-F238E27FC236}">
                <a16:creationId xmlns=""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uk-UA" dirty="0"/>
              <a:t>Клацніть, щоб змінити заголовок сторінки.</a:t>
            </a:r>
          </a:p>
        </p:txBody>
      </p:sp>
      <p:sp>
        <p:nvSpPr>
          <p:cNvPr id="9" name="Підзаголовок 2">
            <a:extLst>
              <a:ext uri="{FF2B5EF4-FFF2-40B4-BE49-F238E27FC236}">
                <a16:creationId xmlns=""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uk-UA" dirty="0"/>
              <a:t>Підзаголовок</a:t>
            </a:r>
          </a:p>
        </p:txBody>
      </p:sp>
      <p:sp>
        <p:nvSpPr>
          <p:cNvPr id="3" name="Покажчик місця заповнення для порівняння ліворуч 1">
            <a:extLst>
              <a:ext uri="{FF2B5EF4-FFF2-40B4-BE49-F238E27FC236}">
                <a16:creationId xmlns="" xmlns:a16="http://schemas.microsoft.com/office/drawing/2014/main" id="{9322B50D-6A7D-41C6-BA57-613BC231DF36}"/>
              </a:ext>
            </a:extLst>
          </p:cNvPr>
          <p:cNvSpPr>
            <a:spLocks noGrp="1"/>
          </p:cNvSpPr>
          <p:nvPr>
            <p:ph type="body" idx="1" hasCustomPrompt="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dirty="0"/>
              <a:t>Зразок тексту</a:t>
            </a:r>
          </a:p>
        </p:txBody>
      </p:sp>
      <p:sp>
        <p:nvSpPr>
          <p:cNvPr id="4" name="Місце для вмісту 2">
            <a:extLst>
              <a:ext uri="{FF2B5EF4-FFF2-40B4-BE49-F238E27FC236}">
                <a16:creationId xmlns="" xmlns:a16="http://schemas.microsoft.com/office/drawing/2014/main" id="{9FD584DA-F775-47B8-A1D7-6556AD5FCBD2}"/>
              </a:ext>
            </a:extLst>
          </p:cNvPr>
          <p:cNvSpPr>
            <a:spLocks noGrp="1"/>
          </p:cNvSpPr>
          <p:nvPr>
            <p:ph sz="half" idx="2" hasCustomPrompt="1"/>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12" name="Покажчик місця заповнення для порівняння ліворуч 2">
            <a:extLst>
              <a:ext uri="{FF2B5EF4-FFF2-40B4-BE49-F238E27FC236}">
                <a16:creationId xmlns="" xmlns:a16="http://schemas.microsoft.com/office/drawing/2014/main" id="{78A963F8-6F6E-440E-B3B3-DDE13C083A36}"/>
              </a:ext>
            </a:extLst>
          </p:cNvPr>
          <p:cNvSpPr>
            <a:spLocks noGrp="1"/>
          </p:cNvSpPr>
          <p:nvPr>
            <p:ph type="body" sz="quarter" idx="13" hasCustomPrompt="1"/>
          </p:nvPr>
        </p:nvSpPr>
        <p:spPr>
          <a:xfrm>
            <a:off x="6300000" y="1516359"/>
            <a:ext cx="5472000" cy="358775"/>
          </a:xfrm>
        </p:spPr>
        <p:txBody>
          <a:bodyPr rtlCol="0"/>
          <a:lstStyle>
            <a:lvl1pPr marL="0" indent="0">
              <a:buNone/>
              <a:defRPr sz="2400" b="1"/>
            </a:lvl1pPr>
          </a:lstStyle>
          <a:p>
            <a:pPr lvl="0" rtl="0"/>
            <a:r>
              <a:rPr lang="uk-UA" dirty="0"/>
              <a:t>Зразок тексту</a:t>
            </a:r>
          </a:p>
        </p:txBody>
      </p:sp>
      <p:sp>
        <p:nvSpPr>
          <p:cNvPr id="8" name="Місце для тексту 4">
            <a:extLst>
              <a:ext uri="{FF2B5EF4-FFF2-40B4-BE49-F238E27FC236}">
                <a16:creationId xmlns="" xmlns:a16="http://schemas.microsoft.com/office/drawing/2014/main" id="{DF0A5256-B267-47DA-858A-0F3867CB6139}"/>
              </a:ext>
            </a:extLst>
          </p:cNvPr>
          <p:cNvSpPr>
            <a:spLocks noGrp="1"/>
          </p:cNvSpPr>
          <p:nvPr>
            <p:ph type="body" sz="quarter" idx="12" hasCustomPrompt="1"/>
          </p:nvPr>
        </p:nvSpPr>
        <p:spPr>
          <a:xfrm>
            <a:off x="6299887" y="2020359"/>
            <a:ext cx="5472113" cy="4170891"/>
          </a:xfrm>
        </p:spPr>
        <p:txBody>
          <a:bodyPr rtlCol="0"/>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5" name="Місце для нижнього колонтитула 4">
            <a:extLst>
              <a:ext uri="{FF2B5EF4-FFF2-40B4-BE49-F238E27FC236}">
                <a16:creationId xmlns="" xmlns:a16="http://schemas.microsoft.com/office/drawing/2014/main" id="{646B8F99-FAB0-4B33-87ED-9FF46D11A907}"/>
              </a:ext>
            </a:extLst>
          </p:cNvPr>
          <p:cNvSpPr>
            <a:spLocks noGrp="1"/>
          </p:cNvSpPr>
          <p:nvPr>
            <p:ph type="ftr" sz="quarter" idx="14"/>
          </p:nvPr>
        </p:nvSpPr>
        <p:spPr/>
        <p:txBody>
          <a:bodyPr rtlCol="0"/>
          <a:lstStyle/>
          <a:p>
            <a:pPr rtl="0"/>
            <a:r>
              <a:rPr lang="uk-UA"/>
              <a:t>Додайте нижній колонтитул</a:t>
            </a:r>
          </a:p>
        </p:txBody>
      </p:sp>
      <p:sp>
        <p:nvSpPr>
          <p:cNvPr id="6" name="Місце для номера слайда 5">
            <a:extLst>
              <a:ext uri="{FF2B5EF4-FFF2-40B4-BE49-F238E27FC236}">
                <a16:creationId xmlns=""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uk-UA" smtClean="0"/>
              <a:pPr rtl="0"/>
              <a:t>‹#›</a:t>
            </a:fld>
            <a:endParaRPr lang="uk-UA"/>
          </a:p>
        </p:txBody>
      </p:sp>
    </p:spTree>
    <p:extLst>
      <p:ext uri="{BB962C8B-B14F-4D97-AF65-F5344CB8AC3E}">
        <p14:creationId xmlns="" xmlns:p14="http://schemas.microsoft.com/office/powerpoint/2010/main" val="2509955754"/>
      </p:ext>
    </p:extLst>
  </p:cSld>
  <p:clrMapOvr>
    <a:masterClrMapping/>
  </p:clrMapOvr>
  <p:transition spd="med">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Велике фото">
    <p:spTree>
      <p:nvGrpSpPr>
        <p:cNvPr id="1" name=""/>
        <p:cNvGrpSpPr/>
        <p:nvPr/>
      </p:nvGrpSpPr>
      <p:grpSpPr>
        <a:xfrm>
          <a:off x="0" y="0"/>
          <a:ext cx="0" cy="0"/>
          <a:chOff x="0" y="0"/>
          <a:chExt cx="0" cy="0"/>
        </a:xfrm>
      </p:grpSpPr>
      <p:sp>
        <p:nvSpPr>
          <p:cNvPr id="7" name="Місце для зображення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0" y="0"/>
            <a:ext cx="11771313" cy="619125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uk-UA"/>
              <a:t>Вставте або перетягніть фотографію.</a:t>
            </a:r>
          </a:p>
        </p:txBody>
      </p:sp>
      <p:sp>
        <p:nvSpPr>
          <p:cNvPr id="4" name="Місце для нижнього колонтитула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uk-UA"/>
              <a:t>Додайте нижній колонтитул.</a:t>
            </a:r>
          </a:p>
        </p:txBody>
      </p:sp>
      <p:sp>
        <p:nvSpPr>
          <p:cNvPr id="2" name="Місце для номера слайда 1">
            <a:extLst>
              <a:ext uri="{FF2B5EF4-FFF2-40B4-BE49-F238E27FC236}">
                <a16:creationId xmlns=""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uk-UA" smtClean="0"/>
              <a:pPr rtl="0"/>
              <a:t>‹#›</a:t>
            </a:fld>
            <a:endParaRPr lang="uk-UA"/>
          </a:p>
        </p:txBody>
      </p:sp>
      <p:sp>
        <p:nvSpPr>
          <p:cNvPr id="6" name="Заголовок 1">
            <a:extLst>
              <a:ext uri="{FF2B5EF4-FFF2-40B4-BE49-F238E27FC236}">
                <a16:creationId xmlns="" xmlns:a16="http://schemas.microsoft.com/office/drawing/2014/main" id="{BBC3BEE7-44AC-45BC-B4E7-93E3454EB83C}"/>
              </a:ext>
            </a:extLst>
          </p:cNvPr>
          <p:cNvSpPr>
            <a:spLocks noGrp="1"/>
          </p:cNvSpPr>
          <p:nvPr>
            <p:ph type="ctrTitle" hasCustomPrompt="1"/>
          </p:nvPr>
        </p:nvSpPr>
        <p:spPr>
          <a:xfrm>
            <a:off x="420687" y="5066452"/>
            <a:ext cx="4459766" cy="539345"/>
          </a:xfrm>
          <a:prstGeom prst="roundRect">
            <a:avLst>
              <a:gd name="adj" fmla="val 10086"/>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08000" rIns="180000" bIns="0" rtlCol="0" anchor="t"/>
          <a:lstStyle>
            <a:lvl1pPr algn="l">
              <a:lnSpc>
                <a:spcPct val="100000"/>
              </a:lnSpc>
              <a:defRPr sz="1800" b="0" spc="0">
                <a:solidFill>
                  <a:schemeClr val="bg1">
                    <a:lumMod val="95000"/>
                  </a:schemeClr>
                </a:solidFill>
                <a:latin typeface="+mn-lt"/>
              </a:defRPr>
            </a:lvl1pPr>
          </a:lstStyle>
          <a:p>
            <a:pPr rtl="0"/>
            <a:r>
              <a:rPr lang="uk-UA" dirty="0"/>
              <a:t>Введіть підпис.</a:t>
            </a:r>
          </a:p>
        </p:txBody>
      </p:sp>
    </p:spTree>
    <p:extLst>
      <p:ext uri="{BB962C8B-B14F-4D97-AF65-F5344CB8AC3E}">
        <p14:creationId xmlns="" xmlns:p14="http://schemas.microsoft.com/office/powerpoint/2010/main" val="1987784647"/>
      </p:ext>
    </p:extLst>
  </p:cSld>
  <p:clrMapOvr>
    <a:masterClrMapping/>
  </p:clrMapOvr>
  <p:transition spd="med">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Прямокутник 6">
            <a:extLst>
              <a:ext uri="{FF2B5EF4-FFF2-40B4-BE49-F238E27FC236}">
                <a16:creationId xmlns="" xmlns:a16="http://schemas.microsoft.com/office/drawing/2014/main" id="{70E81F30-8FC8-4841-8404-4DC79218B945}"/>
              </a:ext>
            </a:extLst>
          </p:cNvPr>
          <p:cNvSpPr/>
          <p:nvPr/>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5" name="Прямокутник: заокруглені кути 24">
            <a:extLst>
              <a:ext uri="{FF2B5EF4-FFF2-40B4-BE49-F238E27FC236}">
                <a16:creationId xmlns="" xmlns:a16="http://schemas.microsoft.com/office/drawing/2014/main" id="{83D29F65-481C-4C80-BB65-121E5AED26B5}"/>
              </a:ext>
            </a:extLst>
          </p:cNvPr>
          <p:cNvSpPr/>
          <p:nvPr/>
        </p:nvSpPr>
        <p:spPr>
          <a:xfrm>
            <a:off x="11844618" y="6249961"/>
            <a:ext cx="230420" cy="460402"/>
          </a:xfrm>
          <a:prstGeom prst="roundRect">
            <a:avLst>
              <a:gd name="adj" fmla="val 7366"/>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9" name="Прямокутник 8">
            <a:extLst>
              <a:ext uri="{FF2B5EF4-FFF2-40B4-BE49-F238E27FC236}">
                <a16:creationId xmlns="" xmlns:a16="http://schemas.microsoft.com/office/drawing/2014/main" id="{4BC39664-EB8B-4A32-915A-D4308F792772}"/>
              </a:ext>
            </a:extLst>
          </p:cNvPr>
          <p:cNvSpPr/>
          <p:nvPr/>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5" name="Прямокутник 14">
            <a:extLst>
              <a:ext uri="{FF2B5EF4-FFF2-40B4-BE49-F238E27FC236}">
                <a16:creationId xmlns="" xmlns:a16="http://schemas.microsoft.com/office/drawing/2014/main" id="{AC6C03AE-289A-4BCC-971C-3400028C8764}"/>
              </a:ext>
            </a:extLst>
          </p:cNvPr>
          <p:cNvSpPr/>
          <p:nvPr/>
        </p:nvSpPr>
        <p:spPr>
          <a:xfrm rot="5400000">
            <a:off x="8694713" y="3406143"/>
            <a:ext cx="6857999" cy="45720"/>
          </a:xfrm>
          <a:prstGeom prst="rect">
            <a:avLst/>
          </a:prstGeom>
          <a:gradFill flip="none" rotWithShape="1">
            <a:gsLst>
              <a:gs pos="0">
                <a:schemeClr val="bg1">
                  <a:lumMod val="95000"/>
                  <a:alpha val="0"/>
                </a:schemeClr>
              </a:gs>
              <a:gs pos="100000">
                <a:schemeClr val="bg1">
                  <a:lumMod val="6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2" name="Місце для заголовка 1">
            <a:extLst>
              <a:ext uri="{FF2B5EF4-FFF2-40B4-BE49-F238E27FC236}">
                <a16:creationId xmlns=""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uk-UA" dirty="0"/>
              <a:t>Клацніть, щоб змінити заголовок сторінки.</a:t>
            </a:r>
          </a:p>
        </p:txBody>
      </p:sp>
      <p:sp>
        <p:nvSpPr>
          <p:cNvPr id="3" name="Місце для тексту 2">
            <a:extLst>
              <a:ext uri="{FF2B5EF4-FFF2-40B4-BE49-F238E27FC236}">
                <a16:creationId xmlns=""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uk-UA" dirty="0"/>
              <a:t>Зразок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5" name="Місце для нижнього колонтитула 4">
            <a:extLst>
              <a:ext uri="{FF2B5EF4-FFF2-40B4-BE49-F238E27FC236}">
                <a16:creationId xmlns="" xmlns:a16="http://schemas.microsoft.com/office/drawing/2014/main" id="{58879C91-B77F-4273-9A27-A3535FB889DB}"/>
              </a:ext>
            </a:extLst>
          </p:cNvPr>
          <p:cNvSpPr>
            <a:spLocks noGrp="1"/>
          </p:cNvSpPr>
          <p:nvPr>
            <p:ph type="ftr" sz="quarter" idx="3"/>
          </p:nvPr>
        </p:nvSpPr>
        <p:spPr>
          <a:xfrm>
            <a:off x="432000" y="6361483"/>
            <a:ext cx="5484930" cy="20153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uk-UA"/>
              <a:t>Додайте нижній колонтитул</a:t>
            </a:r>
          </a:p>
        </p:txBody>
      </p:sp>
      <p:sp>
        <p:nvSpPr>
          <p:cNvPr id="6" name="Місце для номера слайда 5">
            <a:extLst>
              <a:ext uri="{FF2B5EF4-FFF2-40B4-BE49-F238E27FC236}">
                <a16:creationId xmlns="" xmlns:a16="http://schemas.microsoft.com/office/drawing/2014/main" id="{5ECA3099-A94F-4C3E-BC29-780EDD38F722}"/>
              </a:ext>
            </a:extLst>
          </p:cNvPr>
          <p:cNvSpPr>
            <a:spLocks noGrp="1"/>
          </p:cNvSpPr>
          <p:nvPr>
            <p:ph type="sldNum" sz="quarter" idx="4"/>
          </p:nvPr>
        </p:nvSpPr>
        <p:spPr>
          <a:xfrm>
            <a:off x="11727656" y="6277243"/>
            <a:ext cx="464344" cy="400188"/>
          </a:xfrm>
          <a:prstGeom prst="roundRect">
            <a:avLst>
              <a:gd name="adj" fmla="val 9526"/>
            </a:avLst>
          </a:prstGeom>
          <a:gradFill>
            <a:gsLst>
              <a:gs pos="20000">
                <a:schemeClr val="tx1">
                  <a:lumMod val="75000"/>
                  <a:lumOff val="25000"/>
                </a:schemeClr>
              </a:gs>
              <a:gs pos="82000">
                <a:schemeClr val="tx1"/>
              </a:gs>
            </a:gsLst>
            <a:lin ang="3000000" scaled="0"/>
          </a:gradFill>
          <a:ln w="6350">
            <a:solidFill>
              <a:schemeClr val="accent1"/>
            </a:solidFill>
          </a:ln>
        </p:spPr>
        <p:txBody>
          <a:bodyPr vert="horz" lIns="0" tIns="0" rIns="0" bIns="0" rtlCol="0" anchor="ctr"/>
          <a:lstStyle>
            <a:lvl1pPr algn="ctr">
              <a:defRPr sz="1200" i="1">
                <a:solidFill>
                  <a:schemeClr val="bg1"/>
                </a:solidFill>
                <a:latin typeface="Times New Roman" panose="02020603050405020304" pitchFamily="18" charset="0"/>
                <a:cs typeface="Times New Roman" panose="02020603050405020304" pitchFamily="18" charset="0"/>
              </a:defRPr>
            </a:lvl1pPr>
          </a:lstStyle>
          <a:p>
            <a:pPr rtl="0"/>
            <a:fld id="{19B51A1E-902D-48AF-9020-955120F399B6}" type="slidenum">
              <a:rPr lang="uk-UA" smtClean="0"/>
              <a:pPr rtl="0"/>
              <a:t>‹#›</a:t>
            </a:fld>
            <a:endParaRPr lang="uk-UA"/>
          </a:p>
        </p:txBody>
      </p:sp>
    </p:spTree>
    <p:extLst>
      <p:ext uri="{BB962C8B-B14F-4D97-AF65-F5344CB8AC3E}">
        <p14:creationId xmlns=""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62" r:id="rId3"/>
    <p:sldLayoutId id="2147483663" r:id="rId4"/>
    <p:sldLayoutId id="2147483658" r:id="rId5"/>
    <p:sldLayoutId id="2147483665" r:id="rId6"/>
    <p:sldLayoutId id="2147483666" r:id="rId7"/>
    <p:sldLayoutId id="2147483659" r:id="rId8"/>
    <p:sldLayoutId id="2147483660" r:id="rId9"/>
    <p:sldLayoutId id="2147483664" r:id="rId10"/>
    <p:sldLayoutId id="2147483650" r:id="rId11"/>
    <p:sldLayoutId id="2147483652" r:id="rId12"/>
    <p:sldLayoutId id="2147483656" r:id="rId13"/>
    <p:sldLayoutId id="2147483657" r:id="rId14"/>
    <p:sldLayoutId id="2147483655" r:id="rId15"/>
    <p:sldLayoutId id="2147483667" r:id="rId16"/>
    <p:sldLayoutId id="2147483668" r:id="rId17"/>
    <p:sldLayoutId id="2147483669" r:id="rId18"/>
    <p:sldLayoutId id="2147483670" r:id="rId19"/>
    <p:sldLayoutId id="2147483671" r:id="rId20"/>
  </p:sldLayoutIdLst>
  <p:transition spd="med">
    <p:strips dir="ru"/>
  </p:transition>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en.wikipedia.org/wiki/.uk"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en.wikipedia.org/wiki/Stalker_(1979_film)" TargetMode="External"/><Relationship Id="rId7" Type="http://schemas.openxmlformats.org/officeDocument/2006/relationships/image" Target="../media/image8.jpeg"/><Relationship Id="rId2" Type="http://schemas.openxmlformats.org/officeDocument/2006/relationships/hyperlink" Target="https://en.wikipedia.org/wiki/The_Wizard_of_Oz_(1939_film)" TargetMode="Externa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s://en.wikipedia.org/wiki/Wings_of_Desire" TargetMode="External"/><Relationship Id="rId4" Type="http://schemas.openxmlformats.org/officeDocument/2006/relationships/hyperlink" Target="https://en.wikipedia.org/wiki/Wim_Wender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Comcast" TargetMode="External"/><Relationship Id="rId3" Type="http://schemas.openxmlformats.org/officeDocument/2006/relationships/hyperlink" Target="https://en.wikipedia.org/wiki/United_Kingdom" TargetMode="External"/><Relationship Id="rId7" Type="http://schemas.openxmlformats.org/officeDocument/2006/relationships/hyperlink" Target="https://en.wikipedia.org/wiki/ITV_plc"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en.wikipedia.org/wiki/BBC" TargetMode="External"/><Relationship Id="rId5" Type="http://schemas.openxmlformats.org/officeDocument/2006/relationships/hyperlink" Target="https://en.wikipedia.org/wiki/Public_service_broadcaster" TargetMode="External"/><Relationship Id="rId10" Type="http://schemas.openxmlformats.org/officeDocument/2006/relationships/image" Target="../media/image4.jpeg"/><Relationship Id="rId4" Type="http://schemas.openxmlformats.org/officeDocument/2006/relationships/hyperlink" Target="https://en.wikipedia.org/wiki/Music_of_the_United_Kingdom" TargetMode="External"/><Relationship Id="rId9" Type="http://schemas.openxmlformats.org/officeDocument/2006/relationships/hyperlink" Target="https://en.wikipedia.org/wiki/Sky_Limite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BBC_Online" TargetMode="External"/><Relationship Id="rId2" Type="http://schemas.openxmlformats.org/officeDocument/2006/relationships/hyperlink" Target="https://en.wikipedia.org/wiki/Web_portal" TargetMode="External"/><Relationship Id="rId1" Type="http://schemas.openxmlformats.org/officeDocument/2006/relationships/slideLayout" Target="../slideLayouts/slideLayout6.xml"/><Relationship Id="rId6" Type="http://schemas.openxmlformats.org/officeDocument/2006/relationships/image" Target="../media/image5.gif"/><Relationship Id="rId5" Type="http://schemas.openxmlformats.org/officeDocument/2006/relationships/hyperlink" Target="http://bbc.com/" TargetMode="External"/><Relationship Id="rId4" Type="http://schemas.openxmlformats.org/officeDocument/2006/relationships/hyperlink" Target="https://www.bbc.co.u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Heart_Network" TargetMode="External"/><Relationship Id="rId2" Type="http://schemas.openxmlformats.org/officeDocument/2006/relationships/hyperlink" Target="https://en.wikipedia.org/wiki/Global_Radio"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en.wikipedia.org/wiki/Galaxy_Radio"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Місце для зображення 6" descr="Зображення слайда">
            <a:extLst>
              <a:ext uri="{FF2B5EF4-FFF2-40B4-BE49-F238E27FC236}">
                <a16:creationId xmlns="" xmlns:a16="http://schemas.microsoft.com/office/drawing/2014/main" id="{FE5D908F-BAEF-2843-BC2F-691696E72E11}"/>
              </a:ext>
            </a:extLst>
          </p:cNvPr>
          <p:cNvPicPr>
            <a:picLocks noGrp="1" noChangeAspect="1"/>
          </p:cNvPicPr>
          <p:nvPr>
            <p:ph type="pic" sz="quarter" idx="10"/>
          </p:nvPr>
        </p:nvPicPr>
        <p:blipFill>
          <a:blip r:embed="rId3" cstate="screen">
            <a:extLst>
              <a:ext uri="{28A0092B-C50C-407E-A947-70E740481C1C}">
                <a14:useLocalDpi xmlns="" xmlns:a14="http://schemas.microsoft.com/office/drawing/2010/main"/>
              </a:ext>
            </a:extLst>
          </a:blip>
          <a:srcRect/>
          <a:stretch>
            <a:fillRect/>
          </a:stretch>
        </p:blipFill>
        <p:spPr/>
      </p:pic>
      <p:sp>
        <p:nvSpPr>
          <p:cNvPr id="25" name="Текстове поле 24" descr="Зсув слайда до поля заголовка">
            <a:extLst>
              <a:ext uri="{FF2B5EF4-FFF2-40B4-BE49-F238E27FC236}">
                <a16:creationId xmlns="" xmlns:a16="http://schemas.microsoft.com/office/drawing/2014/main" id="{7EF238CB-AB58-4787-8F9C-A1C16929A2FA}"/>
              </a:ext>
              <a:ext uri="{C183D7F6-B498-43B3-948B-1728B52AA6E4}">
                <adec:decorative xmlns:adec="http://schemas.microsoft.com/office/drawing/2017/decorative" xmlns="" val="1"/>
              </a:ext>
            </a:extLst>
          </p:cNvPr>
          <p:cNvSpPr txBox="1">
            <a:spLocks/>
          </p:cNvSpPr>
          <p:nvPr/>
        </p:nvSpPr>
        <p:spPr>
          <a:xfrm flipH="1">
            <a:off x="-1" y="3914775"/>
            <a:ext cx="1481849" cy="2200275"/>
          </a:xfrm>
          <a:custGeom>
            <a:avLst/>
            <a:gdLst>
              <a:gd name="connsiteX0" fmla="*/ 1494549 w 1494549"/>
              <a:gd name="connsiteY0" fmla="*/ 0 h 2200275"/>
              <a:gd name="connsiteX1" fmla="*/ 100333 w 1494549"/>
              <a:gd name="connsiteY1" fmla="*/ 0 h 2200275"/>
              <a:gd name="connsiteX2" fmla="*/ 0 w 1494549"/>
              <a:gd name="connsiteY2" fmla="*/ 100333 h 2200275"/>
              <a:gd name="connsiteX3" fmla="*/ 0 w 1494549"/>
              <a:gd name="connsiteY3" fmla="*/ 2099942 h 2200275"/>
              <a:gd name="connsiteX4" fmla="*/ 100333 w 1494549"/>
              <a:gd name="connsiteY4" fmla="*/ 2200275 h 2200275"/>
              <a:gd name="connsiteX5" fmla="*/ 1494549 w 1494549"/>
              <a:gd name="connsiteY5" fmla="*/ 2200275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4549" h="2200275">
                <a:moveTo>
                  <a:pt x="1494549" y="0"/>
                </a:moveTo>
                <a:lnTo>
                  <a:pt x="100333" y="0"/>
                </a:lnTo>
                <a:cubicBezTo>
                  <a:pt x="44921" y="0"/>
                  <a:pt x="0" y="44921"/>
                  <a:pt x="0" y="100333"/>
                </a:cubicBezTo>
                <a:lnTo>
                  <a:pt x="0" y="2099942"/>
                </a:lnTo>
                <a:cubicBezTo>
                  <a:pt x="0" y="2155354"/>
                  <a:pt x="44921" y="2200275"/>
                  <a:pt x="100333" y="2200275"/>
                </a:cubicBezTo>
                <a:lnTo>
                  <a:pt x="1494549" y="2200275"/>
                </a:ln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pPr rtl="0"/>
            <a:endParaRPr lang="uk-UA"/>
          </a:p>
        </p:txBody>
      </p:sp>
      <p:sp>
        <p:nvSpPr>
          <p:cNvPr id="3" name="Заголовок 2">
            <a:extLst>
              <a:ext uri="{FF2B5EF4-FFF2-40B4-BE49-F238E27FC236}">
                <a16:creationId xmlns="" xmlns:a16="http://schemas.microsoft.com/office/drawing/2014/main" id="{200B3D2B-613A-41BE-987D-E6A1324B456D}"/>
              </a:ext>
            </a:extLst>
          </p:cNvPr>
          <p:cNvSpPr>
            <a:spLocks noGrp="1"/>
          </p:cNvSpPr>
          <p:nvPr>
            <p:ph type="ctrTitle"/>
          </p:nvPr>
        </p:nvSpPr>
        <p:spPr>
          <a:xfrm>
            <a:off x="948293" y="3114635"/>
            <a:ext cx="4460469" cy="2514635"/>
          </a:xfrm>
          <a:gradFill>
            <a:gsLst>
              <a:gs pos="100000">
                <a:schemeClr val="tx1">
                  <a:lumMod val="95000"/>
                  <a:lumOff val="5000"/>
                </a:schemeClr>
              </a:gs>
              <a:gs pos="0">
                <a:schemeClr val="tx1">
                  <a:lumMod val="75000"/>
                  <a:lumOff val="25000"/>
                </a:schemeClr>
              </a:gs>
            </a:gsLst>
          </a:gradFill>
          <a:ln>
            <a:solidFill>
              <a:schemeClr val="bg1">
                <a:lumMod val="50000"/>
              </a:schemeClr>
            </a:solidFill>
          </a:ln>
        </p:spPr>
        <p:txBody>
          <a:bodyPr rtlCol="0"/>
          <a:lstStyle/>
          <a:p>
            <a:pPr rtl="0"/>
            <a:r>
              <a:rPr lang="en-US" sz="3600" spc="100" dirty="0" smtClean="0"/>
              <a:t>Broadcast media.</a:t>
            </a:r>
            <a:br>
              <a:rPr lang="en-US" sz="3600" spc="100" dirty="0" smtClean="0"/>
            </a:br>
            <a:r>
              <a:rPr lang="en-US" sz="3600" spc="100" dirty="0" smtClean="0"/>
              <a:t>British films</a:t>
            </a:r>
            <a:endParaRPr lang="uk-UA" sz="3600" spc="100" dirty="0"/>
          </a:p>
        </p:txBody>
      </p:sp>
      <p:sp>
        <p:nvSpPr>
          <p:cNvPr id="4" name="Підзаголовок 3">
            <a:extLst>
              <a:ext uri="{FF2B5EF4-FFF2-40B4-BE49-F238E27FC236}">
                <a16:creationId xmlns="" xmlns:a16="http://schemas.microsoft.com/office/drawing/2014/main" id="{4772945D-CA91-4CFE-8EB7-941C7618C994}"/>
              </a:ext>
            </a:extLst>
          </p:cNvPr>
          <p:cNvSpPr>
            <a:spLocks noGrp="1"/>
          </p:cNvSpPr>
          <p:nvPr>
            <p:ph type="subTitle" idx="1"/>
          </p:nvPr>
        </p:nvSpPr>
        <p:spPr>
          <a:xfrm>
            <a:off x="1130300" y="4624645"/>
            <a:ext cx="4000500" cy="690752"/>
          </a:xfrm>
        </p:spPr>
        <p:txBody>
          <a:bodyPr rtlCol="0"/>
          <a:lstStyle/>
          <a:p>
            <a:pPr rtl="0"/>
            <a:r>
              <a:rPr lang="en-US" dirty="0" err="1" smtClean="0"/>
              <a:t>Tuly</a:t>
            </a:r>
            <a:r>
              <a:rPr lang="en-US" dirty="0" smtClean="0"/>
              <a:t> Alexandra</a:t>
            </a:r>
          </a:p>
          <a:p>
            <a:pPr rtl="0"/>
            <a:r>
              <a:rPr lang="en-US" dirty="0" smtClean="0"/>
              <a:t>II/3</a:t>
            </a:r>
            <a:endParaRPr lang="uk-UA" dirty="0"/>
          </a:p>
        </p:txBody>
      </p:sp>
      <p:sp>
        <p:nvSpPr>
          <p:cNvPr id="20" name="Рівнобедрений трикутник 19" descr="Тінь поля заголовка на слайді">
            <a:extLst>
              <a:ext uri="{FF2B5EF4-FFF2-40B4-BE49-F238E27FC236}">
                <a16:creationId xmlns="" xmlns:a16="http://schemas.microsoft.com/office/drawing/2014/main" id="{545D50A1-D634-4325-B06C-5450FDF7B818}"/>
              </a:ext>
              <a:ext uri="{C183D7F6-B498-43B3-948B-1728B52AA6E4}">
                <adec:decorative xmlns:adec="http://schemas.microsoft.com/office/drawing/2017/decorative" xmlns="" val="1"/>
              </a:ext>
            </a:extLst>
          </p:cNvPr>
          <p:cNvSpPr/>
          <p:nvPr/>
        </p:nvSpPr>
        <p:spPr>
          <a:xfrm rot="10800000" flipH="1">
            <a:off x="1000837" y="5629270"/>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Tree>
    <p:extLst>
      <p:ext uri="{BB962C8B-B14F-4D97-AF65-F5344CB8AC3E}">
        <p14:creationId xmlns="" xmlns:p14="http://schemas.microsoft.com/office/powerpoint/2010/main" val="3899961691"/>
      </p:ext>
    </p:extLst>
  </p:cSld>
  <p:clrMapOvr>
    <a:masterClrMapping/>
  </p:clrMapOvr>
  <p:transition spd="med">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smtClean="0"/>
              <a:t>Television</a:t>
            </a:r>
            <a:endParaRPr lang="ru-RU" dirty="0"/>
          </a:p>
        </p:txBody>
      </p:sp>
      <p:sp>
        <p:nvSpPr>
          <p:cNvPr id="4" name="Текст 3"/>
          <p:cNvSpPr>
            <a:spLocks noGrp="1"/>
          </p:cNvSpPr>
          <p:nvPr>
            <p:ph type="body" sz="quarter" idx="32"/>
          </p:nvPr>
        </p:nvSpPr>
        <p:spPr>
          <a:xfrm>
            <a:off x="431801" y="1007999"/>
            <a:ext cx="5472000" cy="4418015"/>
          </a:xfrm>
        </p:spPr>
        <p:txBody>
          <a:bodyPr/>
          <a:lstStyle/>
          <a:p>
            <a:r>
              <a:rPr lang="en-US" dirty="0" smtClean="0"/>
              <a:t>The United Kingdom has no analogue television. A free to air digital service is made up of two chartered public broadcasting companies, </a:t>
            </a:r>
            <a:r>
              <a:rPr lang="en-US" b="1" dirty="0" smtClean="0"/>
              <a:t>the BBC and Channel 4 and two franchised commercial television companies</a:t>
            </a:r>
            <a:r>
              <a:rPr lang="en-US" dirty="0" smtClean="0"/>
              <a:t>, (ITV and Channel 5). In addition to this, the United Kingdom's free-to-air </a:t>
            </a:r>
            <a:r>
              <a:rPr lang="en-US" dirty="0" err="1" smtClean="0"/>
              <a:t>Freeview</a:t>
            </a:r>
            <a:r>
              <a:rPr lang="en-US" dirty="0" smtClean="0"/>
              <a:t> service runs a large number of Entertainment, Music, Sport and Shopping channels from the likes of CBS, UKTV and Sky. There are five major nationwide television channels: BBC One, BBC Two, ITV, Channel 4 and Channel 5—currently transmitted by digital terrestrial, free-to-air signals with the latter three channels funded by commercial advertising. The vast majority of digital cable television services are provided by Virgin Media with satellite television available from </a:t>
            </a:r>
            <a:r>
              <a:rPr lang="en-US" dirty="0" err="1" smtClean="0"/>
              <a:t>Freesat</a:t>
            </a:r>
            <a:r>
              <a:rPr lang="en-US" dirty="0" smtClean="0"/>
              <a:t> or Sky and free-to-air digital terrestrial television by </a:t>
            </a:r>
            <a:r>
              <a:rPr lang="en-US" dirty="0" err="1" smtClean="0"/>
              <a:t>Freeview</a:t>
            </a:r>
            <a:r>
              <a:rPr lang="en-US" dirty="0" smtClean="0"/>
              <a:t>. The entire country switched to digital (from a previously analogue signal) in 2012.</a:t>
            </a:r>
            <a:endParaRPr lang="ru-RU" dirty="0"/>
          </a:p>
        </p:txBody>
      </p:sp>
      <p:sp>
        <p:nvSpPr>
          <p:cNvPr id="6" name="Номер слайда 5"/>
          <p:cNvSpPr>
            <a:spLocks noGrp="1"/>
          </p:cNvSpPr>
          <p:nvPr>
            <p:ph type="sldNum" sz="quarter" idx="33"/>
          </p:nvPr>
        </p:nvSpPr>
        <p:spPr/>
        <p:txBody>
          <a:bodyPr/>
          <a:lstStyle/>
          <a:p>
            <a:pPr rtl="0"/>
            <a:fld id="{19B51A1E-902D-48AF-9020-955120F399B6}" type="slidenum">
              <a:rPr lang="uk-UA" smtClean="0"/>
              <a:pPr rtl="0"/>
              <a:t>10</a:t>
            </a:fld>
            <a:endParaRPr lang="uk-UA"/>
          </a:p>
        </p:txBody>
      </p:sp>
      <p:grpSp>
        <p:nvGrpSpPr>
          <p:cNvPr id="8" name="Рисунок 7"/>
          <p:cNvGrpSpPr>
            <a:grpSpLocks noGrp="1"/>
          </p:cNvGrpSpPr>
          <p:nvPr>
            <p:ph type="pic" sz="quarter" idx="36"/>
          </p:nvPr>
        </p:nvGrpSpPr>
        <p:grpSpPr>
          <a:xfrm>
            <a:off x="6283325" y="431800"/>
            <a:ext cx="5511800" cy="5759450"/>
            <a:chOff x="6481149" y="1236374"/>
            <a:chExt cx="4904790" cy="4782137"/>
          </a:xfrm>
        </p:grpSpPr>
        <p:pic>
          <p:nvPicPr>
            <p:cNvPr id="9" name="Місце для зображення 8" descr="Місце для зображення">
              <a:extLst>
                <a:ext uri="{FF2B5EF4-FFF2-40B4-BE49-F238E27FC236}">
                  <a16:creationId xmlns="" xmlns:a16="http://schemas.microsoft.com/office/drawing/2014/main" id="{52FD3342-E198-5348-9EE9-579E8FFF9DDC}"/>
                </a:ext>
              </a:extLst>
            </p:cNvPr>
            <p:cNvPicPr>
              <a:picLocks noChangeAspect="1"/>
            </p:cNvPicPr>
            <p:nvPr/>
          </p:nvPicPr>
          <p:blipFill>
            <a:blip r:embed="rId2" cstate="screen">
              <a:extLst>
                <a:ext uri="{28A0092B-C50C-407E-A947-70E740481C1C}">
                  <a14:useLocalDpi xmlns="" xmlns:a14="http://schemas.microsoft.com/office/drawing/2010/main"/>
                </a:ext>
              </a:extLst>
            </a:blip>
            <a:srcRect/>
            <a:stretch>
              <a:fillRect/>
            </a:stretch>
          </p:blipFill>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sp>
          <p:nvSpPr>
            <p:cNvPr id="10" name="Полілінія 5" descr="Пусте зображення зі зсувом">
              <a:extLst>
                <a:ext uri="{FF2B5EF4-FFF2-40B4-BE49-F238E27FC236}">
                  <a16:creationId xmlns="" xmlns:a16="http://schemas.microsoft.com/office/drawing/2014/main" id="{764DA446-807B-4C83-BB5A-59E3FABC93F3}"/>
                </a:ext>
                <a:ext uri="{C183D7F6-B498-43B3-948B-1728B52AA6E4}">
                  <adec:decorative xmlns:adec="http://schemas.microsoft.com/office/drawing/2017/decorative" xmlns=""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uk-UA"/>
            </a:p>
          </p:txBody>
        </p:sp>
        <p:sp>
          <p:nvSpPr>
            <p:cNvPr id="11" name="Полілінія 5" descr="Суцільне зображення зі зсувом">
              <a:extLst>
                <a:ext uri="{FF2B5EF4-FFF2-40B4-BE49-F238E27FC236}">
                  <a16:creationId xmlns="" xmlns:a16="http://schemas.microsoft.com/office/drawing/2014/main" id="{F28CDBF8-0191-43F9-98FE-B98B08813979}"/>
                </a:ext>
                <a:ext uri="{C183D7F6-B498-43B3-948B-1728B52AA6E4}">
                  <adec:decorative xmlns:adec="http://schemas.microsoft.com/office/drawing/2017/decorative" xmlns="" val="1"/>
                </a:ext>
              </a:extLst>
            </p:cNvPr>
            <p:cNvSpPr>
              <a:spLocks noChangeAspect="1"/>
            </p:cNvSpPr>
            <p:nvPr/>
          </p:nvSpPr>
          <p:spPr bwMode="auto">
            <a:xfrm>
              <a:off x="7545294" y="2158374"/>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uk-UA"/>
            </a:p>
          </p:txBody>
        </p:sp>
      </p:grpSp>
    </p:spTree>
  </p:cSld>
  <p:clrMapOvr>
    <a:masterClrMapping/>
  </p:clrMapOvr>
  <p:transition spd="med">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b="1" dirty="0" smtClean="0"/>
              <a:t>The history and development of </a:t>
            </a:r>
            <a:r>
              <a:rPr lang="hu-HU" b="1" dirty="0" smtClean="0"/>
              <a:t>television</a:t>
            </a:r>
            <a:r>
              <a:rPr lang="en-US" b="1" dirty="0" smtClean="0"/>
              <a:t> </a:t>
            </a:r>
            <a:r>
              <a:rPr lang="en-US" b="1" dirty="0" smtClean="0"/>
              <a:t>in the UK</a:t>
            </a:r>
            <a:endParaRPr lang="ru-RU" dirty="0"/>
          </a:p>
        </p:txBody>
      </p:sp>
      <p:sp>
        <p:nvSpPr>
          <p:cNvPr id="5" name="Содержимое 4"/>
          <p:cNvSpPr>
            <a:spLocks noGrp="1"/>
          </p:cNvSpPr>
          <p:nvPr>
            <p:ph sz="half" idx="1"/>
          </p:nvPr>
        </p:nvSpPr>
        <p:spPr>
          <a:xfrm>
            <a:off x="388868" y="1166510"/>
            <a:ext cx="5472000" cy="4680434"/>
          </a:xfrm>
        </p:spPr>
        <p:txBody>
          <a:bodyPr/>
          <a:lstStyle/>
          <a:p>
            <a:r>
              <a:rPr lang="en-US" b="1" dirty="0" smtClean="0"/>
              <a:t>26 January 1926:</a:t>
            </a:r>
            <a:r>
              <a:rPr lang="en-US" dirty="0" smtClean="0"/>
              <a:t> First public demonstration of television to members of the Royal Institution by John </a:t>
            </a:r>
            <a:r>
              <a:rPr lang="en-US" dirty="0" err="1" smtClean="0"/>
              <a:t>Logie</a:t>
            </a:r>
            <a:r>
              <a:rPr lang="en-US" dirty="0" smtClean="0"/>
              <a:t> Baird in his London </a:t>
            </a:r>
            <a:r>
              <a:rPr lang="en-US" dirty="0" smtClean="0"/>
              <a:t>Laboratory</a:t>
            </a:r>
            <a:endParaRPr lang="hu-HU" dirty="0" smtClean="0"/>
          </a:p>
          <a:p>
            <a:r>
              <a:rPr lang="en-US" b="1" dirty="0" smtClean="0"/>
              <a:t>24–27 May 1927:</a:t>
            </a:r>
            <a:r>
              <a:rPr lang="en-US" dirty="0" smtClean="0"/>
              <a:t> Baird demonstrates long distance transmission of television pictures over telephone lines from London to Glasgow (438 miles</a:t>
            </a:r>
            <a:r>
              <a:rPr lang="en-US" dirty="0" smtClean="0"/>
              <a:t>)</a:t>
            </a:r>
            <a:endParaRPr lang="hu-HU" dirty="0" smtClean="0"/>
          </a:p>
          <a:p>
            <a:r>
              <a:rPr lang="en-US" b="1" dirty="0" smtClean="0"/>
              <a:t>30 December 1927:</a:t>
            </a:r>
            <a:r>
              <a:rPr lang="en-US" dirty="0" smtClean="0"/>
              <a:t> Baird demonstrates ‘</a:t>
            </a:r>
            <a:r>
              <a:rPr lang="en-US" dirty="0" err="1" smtClean="0"/>
              <a:t>Noctovision</a:t>
            </a:r>
            <a:r>
              <a:rPr lang="en-US" dirty="0" smtClean="0"/>
              <a:t>’ (infra-red television) to the Royal </a:t>
            </a:r>
            <a:r>
              <a:rPr lang="en-US" dirty="0" smtClean="0"/>
              <a:t>Institution</a:t>
            </a:r>
            <a:endParaRPr lang="hu-HU" dirty="0" smtClean="0"/>
          </a:p>
          <a:p>
            <a:r>
              <a:rPr lang="en-US" b="1" dirty="0" smtClean="0"/>
              <a:t>3 July 1928:</a:t>
            </a:r>
            <a:r>
              <a:rPr lang="en-US" dirty="0" smtClean="0"/>
              <a:t> Baird demonstrates </a:t>
            </a:r>
            <a:r>
              <a:rPr lang="en-US" dirty="0" err="1" smtClean="0"/>
              <a:t>colour</a:t>
            </a:r>
            <a:r>
              <a:rPr lang="en-US" dirty="0" smtClean="0"/>
              <a:t> </a:t>
            </a:r>
            <a:r>
              <a:rPr lang="en-US" dirty="0" smtClean="0"/>
              <a:t>television</a:t>
            </a:r>
            <a:endParaRPr lang="hu-HU" dirty="0" smtClean="0"/>
          </a:p>
          <a:p>
            <a:r>
              <a:rPr lang="en-US" b="1" dirty="0" smtClean="0"/>
              <a:t>10 August 1928:</a:t>
            </a:r>
            <a:r>
              <a:rPr lang="en-US" dirty="0" smtClean="0"/>
              <a:t> Baird demonstrates stereoscopic (3D) </a:t>
            </a:r>
            <a:r>
              <a:rPr lang="en-US" dirty="0" smtClean="0"/>
              <a:t>television</a:t>
            </a:r>
            <a:endParaRPr lang="hu-HU" dirty="0" smtClean="0"/>
          </a:p>
          <a:p>
            <a:r>
              <a:rPr lang="en-US" b="1" dirty="0" smtClean="0"/>
              <a:t>14 July 1930:</a:t>
            </a:r>
            <a:r>
              <a:rPr lang="en-US" dirty="0" smtClean="0"/>
              <a:t> First British television drama: Pirandello’s </a:t>
            </a:r>
            <a:r>
              <a:rPr lang="en-US" i="1" dirty="0" smtClean="0"/>
              <a:t>The Man with a Flower in his Mouth</a:t>
            </a:r>
            <a:r>
              <a:rPr lang="en-US" i="1" dirty="0" smtClean="0"/>
              <a:t>.</a:t>
            </a:r>
            <a:endParaRPr lang="hu-HU" i="1" dirty="0" smtClean="0"/>
          </a:p>
          <a:p>
            <a:r>
              <a:rPr lang="en-US" b="1" dirty="0" smtClean="0"/>
              <a:t>July-August 1948:</a:t>
            </a:r>
            <a:r>
              <a:rPr lang="en-US" dirty="0" smtClean="0"/>
              <a:t> London hosts the 1948 Summer Olympics, the first Olympic tournament to be broadcast to home television</a:t>
            </a:r>
            <a:endParaRPr lang="ru-RU" dirty="0"/>
          </a:p>
        </p:txBody>
      </p:sp>
      <p:sp>
        <p:nvSpPr>
          <p:cNvPr id="6" name="Номер слайда 5"/>
          <p:cNvSpPr>
            <a:spLocks noGrp="1"/>
          </p:cNvSpPr>
          <p:nvPr>
            <p:ph type="sldNum" sz="quarter" idx="33"/>
          </p:nvPr>
        </p:nvSpPr>
        <p:spPr/>
        <p:txBody>
          <a:bodyPr/>
          <a:lstStyle/>
          <a:p>
            <a:pPr rtl="0"/>
            <a:fld id="{19B51A1E-902D-48AF-9020-955120F399B6}" type="slidenum">
              <a:rPr lang="uk-UA" smtClean="0"/>
              <a:pPr rtl="0"/>
              <a:t>11</a:t>
            </a:fld>
            <a:endParaRPr lang="uk-UA"/>
          </a:p>
        </p:txBody>
      </p:sp>
      <p:pic>
        <p:nvPicPr>
          <p:cNvPr id="7" name="Місце для зображення 7" descr="Зображення слайда">
            <a:extLst>
              <a:ext uri="{FF2B5EF4-FFF2-40B4-BE49-F238E27FC236}">
                <a16:creationId xmlns="" xmlns:a16="http://schemas.microsoft.com/office/drawing/2014/main" id="{C6CDA85C-88C0-6444-B1E8-D661956A20E8}"/>
              </a:ext>
            </a:extLst>
          </p:cNvPr>
          <p:cNvPicPr>
            <a:picLocks noGrp="1" noChangeAspect="1"/>
          </p:cNvPicPr>
          <p:nvPr>
            <p:ph type="pic" sz="quarter" idx="36"/>
          </p:nvPr>
        </p:nvPicPr>
        <p:blipFill>
          <a:blip r:embed="rId2" cstate="screen">
            <a:extLst>
              <a:ext uri="{28A0092B-C50C-407E-A947-70E740481C1C}">
                <a14:useLocalDpi xmlns="" xmlns:a14="http://schemas.microsoft.com/office/drawing/2010/main"/>
              </a:ext>
            </a:extLst>
          </a:blip>
          <a:srcRect l="35" r="35"/>
          <a:stretch>
            <a:fillRect/>
          </a:stretch>
        </p:blipFill>
        <p:spPr>
          <a:xfrm>
            <a:off x="6282692" y="38887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pic>
    </p:spTree>
  </p:cSld>
  <p:clrMapOvr>
    <a:masterClrMapping/>
  </p:clrMapOvr>
  <p:transition spd="med">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Channel 4</a:t>
            </a:r>
            <a:endParaRPr lang="ru-RU" dirty="0"/>
          </a:p>
        </p:txBody>
      </p:sp>
      <p:sp>
        <p:nvSpPr>
          <p:cNvPr id="3" name="Текст 2"/>
          <p:cNvSpPr>
            <a:spLocks noGrp="1"/>
          </p:cNvSpPr>
          <p:nvPr>
            <p:ph type="body" sz="quarter" idx="32"/>
          </p:nvPr>
        </p:nvSpPr>
        <p:spPr>
          <a:xfrm>
            <a:off x="431800" y="1008000"/>
            <a:ext cx="5649823" cy="2597842"/>
          </a:xfrm>
        </p:spPr>
        <p:txBody>
          <a:bodyPr/>
          <a:lstStyle/>
          <a:p>
            <a:r>
              <a:rPr lang="en-US" b="1" dirty="0" smtClean="0"/>
              <a:t>Channel 4</a:t>
            </a:r>
            <a:r>
              <a:rPr lang="en-US" dirty="0" smtClean="0"/>
              <a:t> is a British </a:t>
            </a:r>
            <a:r>
              <a:rPr lang="en-US" u="sng" dirty="0" smtClean="0"/>
              <a:t>public-service</a:t>
            </a:r>
            <a:r>
              <a:rPr lang="en-US" dirty="0" smtClean="0"/>
              <a:t> free-to-air television network headquartered in London, United Kingdom. It began transmission on 2 November 1982. Although largely commercially self-funded, it is ultimately publicly owned; originally a subsidiary of the Independent Broadcasting Authority (IBA), the station is now owned and operated by Channel Four Television Corporation, a public corporation of the Department for Digital, Culture, Media and Sport, which was established in 1990 and came into operation in 1993. </a:t>
            </a:r>
            <a:endParaRPr lang="ru-RU" dirty="0"/>
          </a:p>
        </p:txBody>
      </p:sp>
      <p:sp>
        <p:nvSpPr>
          <p:cNvPr id="4" name="Номер слайда 3"/>
          <p:cNvSpPr>
            <a:spLocks noGrp="1"/>
          </p:cNvSpPr>
          <p:nvPr>
            <p:ph type="sldNum" sz="quarter" idx="33"/>
          </p:nvPr>
        </p:nvSpPr>
        <p:spPr/>
        <p:txBody>
          <a:bodyPr/>
          <a:lstStyle/>
          <a:p>
            <a:pPr rtl="0"/>
            <a:fld id="{19B51A1E-902D-48AF-9020-955120F399B6}" type="slidenum">
              <a:rPr lang="uk-UA" smtClean="0"/>
              <a:pPr rtl="0"/>
              <a:t>12</a:t>
            </a:fld>
            <a:endParaRPr lang="uk-UA"/>
          </a:p>
        </p:txBody>
      </p:sp>
      <p:pic>
        <p:nvPicPr>
          <p:cNvPr id="5" name="Місце для зображення 8" descr="Місце для зображення">
            <a:extLst>
              <a:ext uri="{FF2B5EF4-FFF2-40B4-BE49-F238E27FC236}">
                <a16:creationId xmlns="" xmlns:a16="http://schemas.microsoft.com/office/drawing/2014/main" id="{52FD3342-E198-5348-9EE9-579E8FFF9DDC}"/>
              </a:ext>
            </a:extLst>
          </p:cNvPr>
          <p:cNvPicPr>
            <a:picLocks noChangeAspect="1"/>
          </p:cNvPicPr>
          <p:nvPr/>
        </p:nvPicPr>
        <p:blipFill>
          <a:blip r:embed="rId2" cstate="screen">
            <a:extLst>
              <a:ext uri="{28A0092B-C50C-407E-A947-70E740481C1C}">
                <a14:useLocalDpi xmlns="" xmlns:a14="http://schemas.microsoft.com/office/drawing/2010/main"/>
              </a:ext>
            </a:extLst>
          </a:blip>
          <a:srcRect/>
          <a:stretch>
            <a:fillRect/>
          </a:stretch>
        </p:blipFill>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sp>
        <p:nvSpPr>
          <p:cNvPr id="6" name="Полілінія 5" descr="Пусте зображення зі зсувом">
            <a:extLst>
              <a:ext uri="{FF2B5EF4-FFF2-40B4-BE49-F238E27FC236}">
                <a16:creationId xmlns="" xmlns:a16="http://schemas.microsoft.com/office/drawing/2014/main" id="{764DA446-807B-4C83-BB5A-59E3FABC93F3}"/>
              </a:ext>
              <a:ext uri="{C183D7F6-B498-43B3-948B-1728B52AA6E4}">
                <adec:decorative xmlns:adec="http://schemas.microsoft.com/office/drawing/2017/decorative" xmlns=""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uk-UA"/>
          </a:p>
        </p:txBody>
      </p:sp>
      <p:sp>
        <p:nvSpPr>
          <p:cNvPr id="7" name="Полілінія 5" descr="Суцільне зображення зі зсувом">
            <a:extLst>
              <a:ext uri="{FF2B5EF4-FFF2-40B4-BE49-F238E27FC236}">
                <a16:creationId xmlns="" xmlns:a16="http://schemas.microsoft.com/office/drawing/2014/main" id="{F28CDBF8-0191-43F9-98FE-B98B08813979}"/>
              </a:ext>
              <a:ext uri="{C183D7F6-B498-43B3-948B-1728B52AA6E4}">
                <adec:decorative xmlns:adec="http://schemas.microsoft.com/office/drawing/2017/decorative" xmlns="" val="1"/>
              </a:ext>
            </a:extLst>
          </p:cNvPr>
          <p:cNvSpPr>
            <a:spLocks noChangeAspect="1"/>
          </p:cNvSpPr>
          <p:nvPr/>
        </p:nvSpPr>
        <p:spPr bwMode="auto">
          <a:xfrm>
            <a:off x="7545294" y="2158374"/>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uk-UA"/>
          </a:p>
        </p:txBody>
      </p:sp>
    </p:spTree>
  </p:cSld>
  <p:clrMapOvr>
    <a:masterClrMapping/>
  </p:clrMapOvr>
  <p:transition spd="med">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sz="quarter" idx="36"/>
          </p:nvPr>
        </p:nvSpPr>
        <p:spPr/>
      </p:sp>
      <p:sp>
        <p:nvSpPr>
          <p:cNvPr id="3" name="Заголовок 2"/>
          <p:cNvSpPr>
            <a:spLocks noGrp="1"/>
          </p:cNvSpPr>
          <p:nvPr>
            <p:ph type="title"/>
          </p:nvPr>
        </p:nvSpPr>
        <p:spPr/>
        <p:txBody>
          <a:bodyPr/>
          <a:lstStyle/>
          <a:p>
            <a:r>
              <a:rPr lang="en-US" dirty="0" smtClean="0"/>
              <a:t>Internet</a:t>
            </a:r>
            <a:endParaRPr lang="ru-RU" dirty="0"/>
          </a:p>
        </p:txBody>
      </p:sp>
      <p:sp>
        <p:nvSpPr>
          <p:cNvPr id="5" name="Содержимое 4"/>
          <p:cNvSpPr>
            <a:spLocks noGrp="1"/>
          </p:cNvSpPr>
          <p:nvPr>
            <p:ph sz="half" idx="1"/>
          </p:nvPr>
        </p:nvSpPr>
        <p:spPr/>
        <p:txBody>
          <a:bodyPr/>
          <a:lstStyle/>
          <a:p>
            <a:r>
              <a:rPr lang="en-US" dirty="0" smtClean="0"/>
              <a:t>The UK's country code top-level domain (</a:t>
            </a:r>
            <a:r>
              <a:rPr lang="en-US" dirty="0" err="1" smtClean="0"/>
              <a:t>ccTLD</a:t>
            </a:r>
            <a:r>
              <a:rPr lang="en-US" dirty="0" smtClean="0"/>
              <a:t>) is </a:t>
            </a:r>
            <a:r>
              <a:rPr lang="en-US" dirty="0" smtClean="0">
                <a:hlinkClick r:id="rId2" tooltip=".uk"/>
              </a:rPr>
              <a:t>.</a:t>
            </a:r>
            <a:r>
              <a:rPr lang="en-US" dirty="0" err="1" smtClean="0">
                <a:hlinkClick r:id="rId2" tooltip=".uk"/>
              </a:rPr>
              <a:t>uk</a:t>
            </a:r>
            <a:r>
              <a:rPr lang="en-US" dirty="0" smtClean="0"/>
              <a:t>. The most visited ".</a:t>
            </a:r>
            <a:r>
              <a:rPr lang="en-US" dirty="0" err="1" smtClean="0"/>
              <a:t>uk</a:t>
            </a:r>
            <a:r>
              <a:rPr lang="en-US" dirty="0" smtClean="0"/>
              <a:t>" website is the British version of Google, followed by </a:t>
            </a:r>
            <a:r>
              <a:rPr lang="en-US" b="1" dirty="0" smtClean="0"/>
              <a:t>Amazon</a:t>
            </a:r>
            <a:r>
              <a:rPr lang="en-US" dirty="0" smtClean="0"/>
              <a:t>, </a:t>
            </a:r>
            <a:r>
              <a:rPr lang="en-US" b="1" dirty="0" smtClean="0"/>
              <a:t>eBay</a:t>
            </a:r>
            <a:r>
              <a:rPr lang="en-US" dirty="0" smtClean="0"/>
              <a:t>, </a:t>
            </a:r>
            <a:r>
              <a:rPr lang="en-US" b="1" dirty="0" smtClean="0"/>
              <a:t>BBC Online </a:t>
            </a:r>
            <a:r>
              <a:rPr lang="en-US" dirty="0" smtClean="0"/>
              <a:t>and </a:t>
            </a:r>
            <a:r>
              <a:rPr lang="en-US" b="1" dirty="0" err="1" smtClean="0"/>
              <a:t>MailOnline</a:t>
            </a:r>
            <a:r>
              <a:rPr lang="en-US" dirty="0" smtClean="0"/>
              <a:t>.</a:t>
            </a:r>
            <a:endParaRPr lang="ru-RU" dirty="0"/>
          </a:p>
        </p:txBody>
      </p:sp>
      <p:sp>
        <p:nvSpPr>
          <p:cNvPr id="6" name="Номер слайда 5"/>
          <p:cNvSpPr>
            <a:spLocks noGrp="1"/>
          </p:cNvSpPr>
          <p:nvPr>
            <p:ph type="sldNum" sz="quarter" idx="33"/>
          </p:nvPr>
        </p:nvSpPr>
        <p:spPr/>
        <p:txBody>
          <a:bodyPr/>
          <a:lstStyle/>
          <a:p>
            <a:pPr rtl="0"/>
            <a:fld id="{19B51A1E-902D-48AF-9020-955120F399B6}" type="slidenum">
              <a:rPr lang="uk-UA" smtClean="0"/>
              <a:pPr rtl="0"/>
              <a:t>13</a:t>
            </a:fld>
            <a:endParaRPr lang="uk-UA"/>
          </a:p>
        </p:txBody>
      </p:sp>
      <p:pic>
        <p:nvPicPr>
          <p:cNvPr id="7" name="Місце для зображення 7" descr="Зображення слайда">
            <a:extLst>
              <a:ext uri="{FF2B5EF4-FFF2-40B4-BE49-F238E27FC236}">
                <a16:creationId xmlns="" xmlns:a16="http://schemas.microsoft.com/office/drawing/2014/main" id="{C6CDA85C-88C0-6444-B1E8-D661956A20E8}"/>
              </a:ext>
            </a:extLst>
          </p:cNvPr>
          <p:cNvPicPr>
            <a:picLocks noChangeAspect="1"/>
          </p:cNvPicPr>
          <p:nvPr/>
        </p:nvPicPr>
        <p:blipFill>
          <a:blip r:embed="rId3" cstate="screen">
            <a:extLst>
              <a:ext uri="{28A0092B-C50C-407E-A947-70E740481C1C}">
                <a14:useLocalDpi xmlns="" xmlns:a14="http://schemas.microsoft.com/office/drawing/2010/main"/>
              </a:ext>
            </a:extLst>
          </a:blip>
          <a:srcRect/>
          <a:stretch>
            <a:fillRect/>
          </a:stretch>
        </p:blipFill>
        <p:spPr>
          <a:xfrm>
            <a:off x="6297069" y="429125"/>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pic>
    </p:spTree>
  </p:cSld>
  <p:clrMapOvr>
    <a:masterClrMapping/>
  </p:clrMapOvr>
  <p:transition spd="med">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Місце для зображення 12" descr="Покажчик місця заповнення зображення">
            <a:extLst>
              <a:ext uri="{FF2B5EF4-FFF2-40B4-BE49-F238E27FC236}">
                <a16:creationId xmlns="" xmlns:a16="http://schemas.microsoft.com/office/drawing/2014/main" id="{588C9C3E-7C4B-EA46-9848-A17249AC33B1}"/>
              </a:ext>
            </a:extLst>
          </p:cNvPr>
          <p:cNvPicPr>
            <a:picLocks noGrp="1" noChangeAspect="1"/>
          </p:cNvPicPr>
          <p:nvPr>
            <p:ph type="pic" sz="quarter" idx="13"/>
          </p:nvPr>
        </p:nvPicPr>
        <p:blipFill>
          <a:blip r:embed="rId3" cstate="screen">
            <a:extLst>
              <a:ext uri="{28A0092B-C50C-407E-A947-70E740481C1C}">
                <a14:useLocalDpi xmlns="" xmlns:a14="http://schemas.microsoft.com/office/drawing/2010/main"/>
              </a:ext>
            </a:extLst>
          </a:blip>
          <a:srcRect/>
          <a:stretch>
            <a:fillRect/>
          </a:stretch>
        </p:blipFill>
        <p:spPr/>
      </p:pic>
      <p:sp>
        <p:nvSpPr>
          <p:cNvPr id="15" name="Полілінія 5" descr="Пустий фрагмент зі зсувом">
            <a:extLst>
              <a:ext uri="{FF2B5EF4-FFF2-40B4-BE49-F238E27FC236}">
                <a16:creationId xmlns="" xmlns:a16="http://schemas.microsoft.com/office/drawing/2014/main" id="{10117390-DCFE-4FAE-B3FD-DAECFE779A27}"/>
              </a:ext>
              <a:ext uri="{C183D7F6-B498-43B3-948B-1728B52AA6E4}">
                <adec:decorative xmlns:adec="http://schemas.microsoft.com/office/drawing/2017/decorative" xmlns="" val="1"/>
              </a:ext>
            </a:extLst>
          </p:cNvPr>
          <p:cNvSpPr>
            <a:spLocks noChangeAspect="1"/>
          </p:cNvSpPr>
          <p:nvPr/>
        </p:nvSpPr>
        <p:spPr bwMode="auto">
          <a:xfrm>
            <a:off x="8713227" y="20491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lumMod val="95000"/>
              </a:schemeClr>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uk-UA"/>
          </a:p>
        </p:txBody>
      </p:sp>
      <p:sp>
        <p:nvSpPr>
          <p:cNvPr id="31" name="Текстове поле 30" descr="Позначка зі зсувом до заголовка">
            <a:extLst>
              <a:ext uri="{FF2B5EF4-FFF2-40B4-BE49-F238E27FC236}">
                <a16:creationId xmlns="" xmlns:a16="http://schemas.microsoft.com/office/drawing/2014/main" id="{8FC2E368-898A-440B-A15C-4C5FB13C57D2}"/>
              </a:ext>
              <a:ext uri="{C183D7F6-B498-43B3-948B-1728B52AA6E4}">
                <adec:decorative xmlns:adec="http://schemas.microsoft.com/office/drawing/2017/decorative" xmlns="" val="1"/>
              </a:ext>
            </a:extLst>
          </p:cNvPr>
          <p:cNvSpPr txBox="1">
            <a:spLocks/>
          </p:cNvSpPr>
          <p:nvPr/>
        </p:nvSpPr>
        <p:spPr>
          <a:xfrm flipH="1">
            <a:off x="1897242" y="2364840"/>
            <a:ext cx="2494930" cy="3139768"/>
          </a:xfrm>
          <a:custGeom>
            <a:avLst/>
            <a:gdLst>
              <a:gd name="connsiteX0" fmla="*/ 2000924 w 2494930"/>
              <a:gd name="connsiteY0" fmla="*/ 1087415 h 3139768"/>
              <a:gd name="connsiteX1" fmla="*/ 2072963 w 2494930"/>
              <a:gd name="connsiteY1" fmla="*/ 1129282 h 3139768"/>
              <a:gd name="connsiteX2" fmla="*/ 2304085 w 2494930"/>
              <a:gd name="connsiteY2" fmla="*/ 1529014 h 3139768"/>
              <a:gd name="connsiteX3" fmla="*/ 2304085 w 2494930"/>
              <a:gd name="connsiteY3" fmla="*/ 1610754 h 3139768"/>
              <a:gd name="connsiteX4" fmla="*/ 2072963 w 2494930"/>
              <a:gd name="connsiteY4" fmla="*/ 2010486 h 3139768"/>
              <a:gd name="connsiteX5" fmla="*/ 2000924 w 2494930"/>
              <a:gd name="connsiteY5" fmla="*/ 2052353 h 3139768"/>
              <a:gd name="connsiteX6" fmla="*/ 1537679 w 2494930"/>
              <a:gd name="connsiteY6" fmla="*/ 2052353 h 3139768"/>
              <a:gd name="connsiteX7" fmla="*/ 1466641 w 2494930"/>
              <a:gd name="connsiteY7" fmla="*/ 2010486 h 3139768"/>
              <a:gd name="connsiteX8" fmla="*/ 1234518 w 2494930"/>
              <a:gd name="connsiteY8" fmla="*/ 1610754 h 3139768"/>
              <a:gd name="connsiteX9" fmla="*/ 1234518 w 2494930"/>
              <a:gd name="connsiteY9" fmla="*/ 1529014 h 3139768"/>
              <a:gd name="connsiteX10" fmla="*/ 1466641 w 2494930"/>
              <a:gd name="connsiteY10" fmla="*/ 1129282 h 3139768"/>
              <a:gd name="connsiteX11" fmla="*/ 1537679 w 2494930"/>
              <a:gd name="connsiteY11" fmla="*/ 1087415 h 3139768"/>
              <a:gd name="connsiteX12" fmla="*/ 2000924 w 2494930"/>
              <a:gd name="connsiteY12" fmla="*/ 1087415 h 3139768"/>
              <a:gd name="connsiteX13" fmla="*/ 1516872 w 2494930"/>
              <a:gd name="connsiteY13" fmla="*/ 0 h 3139768"/>
              <a:gd name="connsiteX14" fmla="*/ 1481849 w 2494930"/>
              <a:gd name="connsiteY14" fmla="*/ 0 h 3139768"/>
              <a:gd name="connsiteX15" fmla="*/ 1237282 w 2494930"/>
              <a:gd name="connsiteY15" fmla="*/ 0 h 3139768"/>
              <a:gd name="connsiteX16" fmla="*/ 99481 w 2494930"/>
              <a:gd name="connsiteY16" fmla="*/ 0 h 3139768"/>
              <a:gd name="connsiteX17" fmla="*/ 0 w 2494930"/>
              <a:gd name="connsiteY17" fmla="*/ 100333 h 3139768"/>
              <a:gd name="connsiteX18" fmla="*/ 0 w 2494930"/>
              <a:gd name="connsiteY18" fmla="*/ 1039826 h 3139768"/>
              <a:gd name="connsiteX19" fmla="*/ 0 w 2494930"/>
              <a:gd name="connsiteY19" fmla="*/ 2099942 h 3139768"/>
              <a:gd name="connsiteX20" fmla="*/ 0 w 2494930"/>
              <a:gd name="connsiteY20" fmla="*/ 3039435 h 3139768"/>
              <a:gd name="connsiteX21" fmla="*/ 99481 w 2494930"/>
              <a:gd name="connsiteY21" fmla="*/ 3139768 h 3139768"/>
              <a:gd name="connsiteX22" fmla="*/ 1237282 w 2494930"/>
              <a:gd name="connsiteY22" fmla="*/ 3139768 h 3139768"/>
              <a:gd name="connsiteX23" fmla="*/ 1481849 w 2494930"/>
              <a:gd name="connsiteY23" fmla="*/ 3139768 h 3139768"/>
              <a:gd name="connsiteX24" fmla="*/ 1556045 w 2494930"/>
              <a:gd name="connsiteY24" fmla="*/ 3139768 h 3139768"/>
              <a:gd name="connsiteX25" fmla="*/ 1600213 w 2494930"/>
              <a:gd name="connsiteY25" fmla="*/ 3121251 h 3139768"/>
              <a:gd name="connsiteX26" fmla="*/ 1699900 w 2494930"/>
              <a:gd name="connsiteY26" fmla="*/ 3020706 h 3139768"/>
              <a:gd name="connsiteX27" fmla="*/ 2458009 w 2494930"/>
              <a:gd name="connsiteY27" fmla="*/ 1709539 h 3139768"/>
              <a:gd name="connsiteX28" fmla="*/ 2458009 w 2494930"/>
              <a:gd name="connsiteY28" fmla="*/ 1441420 h 3139768"/>
              <a:gd name="connsiteX29" fmla="*/ 1699900 w 2494930"/>
              <a:gd name="connsiteY29" fmla="*/ 130253 h 3139768"/>
              <a:gd name="connsiteX30" fmla="*/ 1535140 w 2494930"/>
              <a:gd name="connsiteY30" fmla="*/ 2427 h 313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94930" h="3139768">
                <a:moveTo>
                  <a:pt x="2000924" y="1087415"/>
                </a:moveTo>
                <a:cubicBezTo>
                  <a:pt x="2030940" y="1087415"/>
                  <a:pt x="2057955" y="1103365"/>
                  <a:pt x="2072963" y="1129282"/>
                </a:cubicBezTo>
                <a:cubicBezTo>
                  <a:pt x="2304085" y="1529014"/>
                  <a:pt x="2304085" y="1529014"/>
                  <a:pt x="2304085" y="1529014"/>
                </a:cubicBezTo>
                <a:cubicBezTo>
                  <a:pt x="2319093" y="1553935"/>
                  <a:pt x="2319093" y="1585834"/>
                  <a:pt x="2304085" y="1610754"/>
                </a:cubicBezTo>
                <a:cubicBezTo>
                  <a:pt x="2072963" y="2010486"/>
                  <a:pt x="2072963" y="2010486"/>
                  <a:pt x="2072963" y="2010486"/>
                </a:cubicBezTo>
                <a:cubicBezTo>
                  <a:pt x="2057955" y="2036404"/>
                  <a:pt x="2030940" y="2052353"/>
                  <a:pt x="2000924" y="2052353"/>
                </a:cubicBezTo>
                <a:cubicBezTo>
                  <a:pt x="1537679" y="2052353"/>
                  <a:pt x="1537679" y="2052353"/>
                  <a:pt x="1537679" y="2052353"/>
                </a:cubicBezTo>
                <a:cubicBezTo>
                  <a:pt x="1508663" y="2052353"/>
                  <a:pt x="1480649" y="2036404"/>
                  <a:pt x="1466641" y="2010486"/>
                </a:cubicBezTo>
                <a:cubicBezTo>
                  <a:pt x="1234518" y="1610754"/>
                  <a:pt x="1234518" y="1610754"/>
                  <a:pt x="1234518" y="1610754"/>
                </a:cubicBezTo>
                <a:cubicBezTo>
                  <a:pt x="1219510" y="1585834"/>
                  <a:pt x="1219510" y="1553935"/>
                  <a:pt x="1234518" y="1529014"/>
                </a:cubicBezTo>
                <a:cubicBezTo>
                  <a:pt x="1466641" y="1129282"/>
                  <a:pt x="1466641" y="1129282"/>
                  <a:pt x="1466641" y="1129282"/>
                </a:cubicBezTo>
                <a:cubicBezTo>
                  <a:pt x="1480649" y="1103365"/>
                  <a:pt x="1508663" y="1087415"/>
                  <a:pt x="1537679" y="1087415"/>
                </a:cubicBezTo>
                <a:cubicBezTo>
                  <a:pt x="2000924" y="1087415"/>
                  <a:pt x="2000924" y="1087415"/>
                  <a:pt x="2000924" y="1087415"/>
                </a:cubicBezTo>
                <a:close/>
                <a:moveTo>
                  <a:pt x="1516872" y="0"/>
                </a:moveTo>
                <a:lnTo>
                  <a:pt x="1481849" y="0"/>
                </a:lnTo>
                <a:lnTo>
                  <a:pt x="1237282" y="0"/>
                </a:lnTo>
                <a:lnTo>
                  <a:pt x="99481" y="0"/>
                </a:lnTo>
                <a:cubicBezTo>
                  <a:pt x="44540" y="0"/>
                  <a:pt x="0" y="44921"/>
                  <a:pt x="0" y="100333"/>
                </a:cubicBezTo>
                <a:lnTo>
                  <a:pt x="0" y="1039826"/>
                </a:lnTo>
                <a:lnTo>
                  <a:pt x="0" y="2099942"/>
                </a:lnTo>
                <a:lnTo>
                  <a:pt x="0" y="3039435"/>
                </a:lnTo>
                <a:cubicBezTo>
                  <a:pt x="0" y="3094847"/>
                  <a:pt x="44540" y="3139768"/>
                  <a:pt x="99481" y="3139768"/>
                </a:cubicBezTo>
                <a:lnTo>
                  <a:pt x="1237282" y="3139768"/>
                </a:lnTo>
                <a:lnTo>
                  <a:pt x="1481849" y="3139768"/>
                </a:lnTo>
                <a:lnTo>
                  <a:pt x="1556045" y="3139768"/>
                </a:lnTo>
                <a:lnTo>
                  <a:pt x="1600213" y="3121251"/>
                </a:lnTo>
                <a:cubicBezTo>
                  <a:pt x="1640826" y="3097545"/>
                  <a:pt x="1675286" y="3063213"/>
                  <a:pt x="1699900" y="3020706"/>
                </a:cubicBezTo>
                <a:cubicBezTo>
                  <a:pt x="1699900" y="3020706"/>
                  <a:pt x="1699900" y="3020706"/>
                  <a:pt x="2458009" y="1709539"/>
                </a:cubicBezTo>
                <a:cubicBezTo>
                  <a:pt x="2507237" y="1627796"/>
                  <a:pt x="2507237" y="1523164"/>
                  <a:pt x="2458009" y="1441420"/>
                </a:cubicBezTo>
                <a:cubicBezTo>
                  <a:pt x="2458009" y="1441420"/>
                  <a:pt x="2458009" y="1441420"/>
                  <a:pt x="1699900" y="130253"/>
                </a:cubicBezTo>
                <a:cubicBezTo>
                  <a:pt x="1662979" y="66493"/>
                  <a:pt x="1603905" y="21126"/>
                  <a:pt x="1535140" y="2427"/>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pPr rtl="0"/>
            <a:endParaRPr lang="uk-UA"/>
          </a:p>
        </p:txBody>
      </p:sp>
      <p:sp>
        <p:nvSpPr>
          <p:cNvPr id="21" name="Рівнобедрений трикутник 20" descr="Тінь зі зсувом до заголовка">
            <a:extLst>
              <a:ext uri="{FF2B5EF4-FFF2-40B4-BE49-F238E27FC236}">
                <a16:creationId xmlns="" xmlns:a16="http://schemas.microsoft.com/office/drawing/2014/main" id="{59A98ED3-718C-409B-BC1D-07842F9F58EB}"/>
              </a:ext>
              <a:ext uri="{C183D7F6-B498-43B3-948B-1728B52AA6E4}">
                <adec:decorative xmlns:adec="http://schemas.microsoft.com/office/drawing/2017/decorative" xmlns="" val="1"/>
              </a:ext>
            </a:extLst>
          </p:cNvPr>
          <p:cNvSpPr/>
          <p:nvPr/>
        </p:nvSpPr>
        <p:spPr>
          <a:xfrm rot="10800000" flipH="1">
            <a:off x="3915924" y="4962520"/>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3" name="Заголовок 2">
            <a:extLst>
              <a:ext uri="{FF2B5EF4-FFF2-40B4-BE49-F238E27FC236}">
                <a16:creationId xmlns="" xmlns:a16="http://schemas.microsoft.com/office/drawing/2014/main" id="{200B3D2B-613A-41BE-987D-E6A1324B456D}"/>
              </a:ext>
            </a:extLst>
          </p:cNvPr>
          <p:cNvSpPr>
            <a:spLocks noGrp="1"/>
          </p:cNvSpPr>
          <p:nvPr>
            <p:ph type="ctrTitle"/>
          </p:nvPr>
        </p:nvSpPr>
        <p:spPr>
          <a:xfrm>
            <a:off x="3866117" y="1816509"/>
            <a:ext cx="4459766" cy="3146839"/>
          </a:xfrm>
        </p:spPr>
        <p:txBody>
          <a:bodyPr rtlCol="0" anchor="ctr"/>
          <a:lstStyle/>
          <a:p>
            <a:pPr algn="ctr" rtl="0">
              <a:lnSpc>
                <a:spcPts val="4200"/>
              </a:lnSpc>
            </a:pPr>
            <a:r>
              <a:rPr lang="en-US" sz="5000" spc="100" dirty="0" smtClean="0"/>
              <a:t>British films</a:t>
            </a:r>
            <a:endParaRPr lang="uk-UA" sz="5000" spc="100" dirty="0"/>
          </a:p>
        </p:txBody>
      </p:sp>
      <p:sp>
        <p:nvSpPr>
          <p:cNvPr id="5" name="Місце для номера слайда 4">
            <a:extLst>
              <a:ext uri="{FF2B5EF4-FFF2-40B4-BE49-F238E27FC236}">
                <a16:creationId xmlns="" xmlns:a16="http://schemas.microsoft.com/office/drawing/2014/main" id="{F6964141-6F81-4947-A236-746D94ED3F6F}"/>
              </a:ext>
            </a:extLst>
          </p:cNvPr>
          <p:cNvSpPr>
            <a:spLocks noGrp="1"/>
          </p:cNvSpPr>
          <p:nvPr>
            <p:ph type="sldNum" sz="quarter" idx="12"/>
          </p:nvPr>
        </p:nvSpPr>
        <p:spPr>
          <a:xfrm>
            <a:off x="11727656" y="6277243"/>
            <a:ext cx="464344" cy="400188"/>
          </a:xfrm>
        </p:spPr>
        <p:txBody>
          <a:bodyPr rtlCol="0"/>
          <a:lstStyle/>
          <a:p>
            <a:pPr rtl="0"/>
            <a:fld id="{19B51A1E-902D-48AF-9020-955120F399B6}" type="slidenum">
              <a:rPr lang="uk-UA" smtClean="0"/>
              <a:pPr rtl="0"/>
              <a:t>14</a:t>
            </a:fld>
            <a:endParaRPr lang="uk-UA"/>
          </a:p>
        </p:txBody>
      </p:sp>
    </p:spTree>
    <p:extLst>
      <p:ext uri="{BB962C8B-B14F-4D97-AF65-F5344CB8AC3E}">
        <p14:creationId xmlns="" xmlns:p14="http://schemas.microsoft.com/office/powerpoint/2010/main" val="2117695413"/>
      </p:ext>
    </p:extLst>
  </p:cSld>
  <p:clrMapOvr>
    <a:masterClrMapping/>
  </p:clrMapOvr>
  <p:transition spd="med">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sz="quarter" idx="14"/>
          </p:nvPr>
        </p:nvSpPr>
        <p:spPr/>
      </p:sp>
      <p:sp>
        <p:nvSpPr>
          <p:cNvPr id="3" name="Заголовок 2"/>
          <p:cNvSpPr>
            <a:spLocks noGrp="1"/>
          </p:cNvSpPr>
          <p:nvPr>
            <p:ph type="title"/>
          </p:nvPr>
        </p:nvSpPr>
        <p:spPr/>
        <p:txBody>
          <a:bodyPr/>
          <a:lstStyle/>
          <a:p>
            <a:r>
              <a:rPr lang="hu-HU" dirty="0" smtClean="0"/>
              <a:t>Black and white films</a:t>
            </a:r>
            <a:endParaRPr lang="ru-RU" dirty="0"/>
          </a:p>
        </p:txBody>
      </p:sp>
      <p:sp>
        <p:nvSpPr>
          <p:cNvPr id="5" name="Содержимое 4"/>
          <p:cNvSpPr>
            <a:spLocks noGrp="1"/>
          </p:cNvSpPr>
          <p:nvPr>
            <p:ph sz="half" idx="1"/>
          </p:nvPr>
        </p:nvSpPr>
        <p:spPr>
          <a:xfrm>
            <a:off x="362989" y="1045741"/>
            <a:ext cx="5472000" cy="4680434"/>
          </a:xfrm>
        </p:spPr>
        <p:txBody>
          <a:bodyPr/>
          <a:lstStyle/>
          <a:p>
            <a:pPr>
              <a:buNone/>
            </a:pPr>
            <a:r>
              <a:rPr lang="en-US" dirty="0" smtClean="0"/>
              <a:t>The earliest </a:t>
            </a:r>
            <a:r>
              <a:rPr lang="en-US" u="sng" dirty="0" smtClean="0"/>
              <a:t>television</a:t>
            </a:r>
            <a:r>
              <a:rPr lang="en-US" dirty="0" smtClean="0"/>
              <a:t> broadcasts were transmitted </a:t>
            </a:r>
            <a:r>
              <a:rPr lang="en-US" dirty="0" smtClean="0"/>
              <a:t>in</a:t>
            </a:r>
            <a:r>
              <a:rPr lang="uk-UA" dirty="0" smtClean="0"/>
              <a:t> </a:t>
            </a:r>
            <a:r>
              <a:rPr lang="en-US" dirty="0" smtClean="0"/>
              <a:t>black-and-white</a:t>
            </a:r>
            <a:r>
              <a:rPr lang="en-US" dirty="0" smtClean="0"/>
              <a:t>, and received and displayed by black-and-white only television sets</a:t>
            </a:r>
            <a:r>
              <a:rPr lang="en-US" dirty="0" smtClean="0"/>
              <a:t>.</a:t>
            </a:r>
            <a:r>
              <a:rPr lang="en-US" dirty="0" smtClean="0"/>
              <a:t> Scottish inventor John </a:t>
            </a:r>
            <a:r>
              <a:rPr lang="en-US" dirty="0" err="1" smtClean="0"/>
              <a:t>Logie</a:t>
            </a:r>
            <a:r>
              <a:rPr lang="en-US" dirty="0" smtClean="0"/>
              <a:t> Baird demonstrated the world's first color television transmission on July 3, </a:t>
            </a:r>
            <a:r>
              <a:rPr lang="en-US" dirty="0" smtClean="0"/>
              <a:t>1928</a:t>
            </a:r>
            <a:r>
              <a:rPr lang="uk-UA" dirty="0" smtClean="0"/>
              <a:t>.</a:t>
            </a:r>
            <a:endParaRPr lang="hu-HU" dirty="0" smtClean="0"/>
          </a:p>
          <a:p>
            <a:r>
              <a:rPr lang="en-US" i="1" dirty="0" smtClean="0">
                <a:hlinkClick r:id="rId2" tooltip="The Wizard of Oz (1939 film)"/>
              </a:rPr>
              <a:t>The Wizard of Oz</a:t>
            </a:r>
            <a:r>
              <a:rPr lang="en-US" dirty="0" smtClean="0"/>
              <a:t> (1939) is in color when Dorothy is in Oz, but in black-and-white when she is in Kansas, although the latter scenes were actually in sepia when the film was originally released</a:t>
            </a:r>
            <a:r>
              <a:rPr lang="en-US" dirty="0" smtClean="0"/>
              <a:t>.</a:t>
            </a:r>
            <a:endParaRPr lang="hu-HU" dirty="0" smtClean="0"/>
          </a:p>
          <a:p>
            <a:r>
              <a:rPr lang="hu-HU" dirty="0" smtClean="0"/>
              <a:t>I</a:t>
            </a:r>
            <a:r>
              <a:rPr lang="en-US" dirty="0" smtClean="0"/>
              <a:t>n</a:t>
            </a:r>
            <a:r>
              <a:rPr lang="en-US" dirty="0" smtClean="0"/>
              <a:t> </a:t>
            </a:r>
            <a:r>
              <a:rPr lang="en-US" i="1" dirty="0" smtClean="0">
                <a:hlinkClick r:id="rId3" tooltip="Stalker (1979 film)"/>
              </a:rPr>
              <a:t>Stalker</a:t>
            </a:r>
            <a:r>
              <a:rPr lang="en-US" dirty="0" smtClean="0"/>
              <a:t> (1979), the </a:t>
            </a:r>
            <a:r>
              <a:rPr lang="en-US" i="1" dirty="0" smtClean="0"/>
              <a:t>zone</a:t>
            </a:r>
            <a:r>
              <a:rPr lang="en-US" dirty="0" smtClean="0"/>
              <a:t>, in which natural laws do not apply, is in </a:t>
            </a:r>
            <a:r>
              <a:rPr lang="en-US" dirty="0" err="1" smtClean="0"/>
              <a:t>colour</a:t>
            </a:r>
            <a:r>
              <a:rPr lang="en-US" dirty="0" smtClean="0"/>
              <a:t>, and the world outside the </a:t>
            </a:r>
            <a:r>
              <a:rPr lang="en-US" i="1" dirty="0" smtClean="0"/>
              <a:t>zone</a:t>
            </a:r>
            <a:r>
              <a:rPr lang="en-US" dirty="0" smtClean="0"/>
              <a:t> generally in sepia</a:t>
            </a:r>
            <a:r>
              <a:rPr lang="en-US" dirty="0" smtClean="0"/>
              <a:t>.</a:t>
            </a:r>
            <a:endParaRPr lang="hu-HU" dirty="0" smtClean="0"/>
          </a:p>
          <a:p>
            <a:r>
              <a:rPr lang="en-US" dirty="0" smtClean="0"/>
              <a:t> </a:t>
            </a:r>
            <a:r>
              <a:rPr lang="en-US" dirty="0" err="1" smtClean="0">
                <a:hlinkClick r:id="rId4" tooltip="Wim Wenders"/>
              </a:rPr>
              <a:t>Wim</a:t>
            </a:r>
            <a:r>
              <a:rPr lang="en-US" dirty="0" smtClean="0">
                <a:hlinkClick r:id="rId4" tooltip="Wim Wenders"/>
              </a:rPr>
              <a:t> </a:t>
            </a:r>
            <a:r>
              <a:rPr lang="en-US" dirty="0" err="1" smtClean="0">
                <a:hlinkClick r:id="rId4" tooltip="Wim Wenders"/>
              </a:rPr>
              <a:t>Wenders</a:t>
            </a:r>
            <a:r>
              <a:rPr lang="en-US" dirty="0" err="1" smtClean="0"/>
              <a:t>'s</a:t>
            </a:r>
            <a:r>
              <a:rPr lang="en-US" dirty="0" smtClean="0"/>
              <a:t> film </a:t>
            </a:r>
            <a:r>
              <a:rPr lang="en-US" i="1" dirty="0" smtClean="0">
                <a:hlinkClick r:id="rId5" tooltip="Wings of Desire"/>
              </a:rPr>
              <a:t>Wings of Desire</a:t>
            </a:r>
            <a:r>
              <a:rPr lang="en-US" dirty="0" smtClean="0"/>
              <a:t> (1987) uses sepia-tone black-and-white for the scenes shot from the angels' perspective. </a:t>
            </a:r>
            <a:endParaRPr lang="ru-RU" dirty="0"/>
          </a:p>
        </p:txBody>
      </p:sp>
      <p:sp>
        <p:nvSpPr>
          <p:cNvPr id="6" name="Номер слайда 5"/>
          <p:cNvSpPr>
            <a:spLocks noGrp="1"/>
          </p:cNvSpPr>
          <p:nvPr>
            <p:ph type="sldNum" sz="quarter" idx="33"/>
          </p:nvPr>
        </p:nvSpPr>
        <p:spPr/>
        <p:txBody>
          <a:bodyPr/>
          <a:lstStyle/>
          <a:p>
            <a:pPr rtl="0"/>
            <a:fld id="{19B51A1E-902D-48AF-9020-955120F399B6}" type="slidenum">
              <a:rPr lang="uk-UA" smtClean="0"/>
              <a:pPr rtl="0"/>
              <a:t>15</a:t>
            </a:fld>
            <a:endParaRPr lang="uk-UA"/>
          </a:p>
        </p:txBody>
      </p:sp>
      <p:sp>
        <p:nvSpPr>
          <p:cNvPr id="7" name="Рисунок 6"/>
          <p:cNvSpPr>
            <a:spLocks noGrp="1"/>
          </p:cNvSpPr>
          <p:nvPr>
            <p:ph type="pic" sz="quarter" idx="34"/>
          </p:nvPr>
        </p:nvSpPr>
        <p:spPr/>
      </p:sp>
      <p:sp>
        <p:nvSpPr>
          <p:cNvPr id="8" name="Рисунок 7"/>
          <p:cNvSpPr>
            <a:spLocks noGrp="1"/>
          </p:cNvSpPr>
          <p:nvPr>
            <p:ph type="pic" sz="quarter" idx="35"/>
          </p:nvPr>
        </p:nvSpPr>
        <p:spPr/>
      </p:sp>
      <p:grpSp>
        <p:nvGrpSpPr>
          <p:cNvPr id="10" name="Группа 9"/>
          <p:cNvGrpSpPr/>
          <p:nvPr/>
        </p:nvGrpSpPr>
        <p:grpSpPr>
          <a:xfrm>
            <a:off x="6812170" y="1184774"/>
            <a:ext cx="4405511" cy="4501830"/>
            <a:chOff x="6803544" y="1210653"/>
            <a:chExt cx="4405511" cy="4501830"/>
          </a:xfrm>
        </p:grpSpPr>
        <p:grpSp>
          <p:nvGrpSpPr>
            <p:cNvPr id="11" name="Группа 10"/>
            <p:cNvGrpSpPr/>
            <p:nvPr/>
          </p:nvGrpSpPr>
          <p:grpSpPr>
            <a:xfrm>
              <a:off x="6803544" y="2410803"/>
              <a:ext cx="4405510" cy="3301680"/>
              <a:chOff x="6803544" y="2410803"/>
              <a:chExt cx="4405510" cy="3301680"/>
            </a:xfrm>
          </p:grpSpPr>
          <p:pic>
            <p:nvPicPr>
              <p:cNvPr id="13" name="Місце для зображення 13" descr="Покажчик місця заповнення зображення ліворуч">
                <a:extLst>
                  <a:ext uri="{FF2B5EF4-FFF2-40B4-BE49-F238E27FC236}">
                    <a16:creationId xmlns="" xmlns:a16="http://schemas.microsoft.com/office/drawing/2014/main" id="{FEA01CFE-4F0B-CC44-BFE2-2E561B199D1D}"/>
                  </a:ext>
                </a:extLst>
              </p:cNvPr>
              <p:cNvPicPr>
                <a:picLocks noChangeAspect="1"/>
              </p:cNvPicPr>
              <p:nvPr/>
            </p:nvPicPr>
            <p:blipFill>
              <a:blip r:embed="rId6" cstate="screen">
                <a:extLst>
                  <a:ext uri="{28A0092B-C50C-407E-A947-70E740481C1C}">
                    <a14:useLocalDpi xmlns="" xmlns:a14="http://schemas.microsoft.com/office/drawing/2010/main"/>
                  </a:ext>
                </a:extLst>
              </a:blip>
              <a:srcRect/>
              <a:stretch>
                <a:fillRect/>
              </a:stretch>
            </p:blipFill>
            <p:spPr>
              <a:xfrm>
                <a:off x="6803544" y="2410803"/>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pic>
          <p:pic>
            <p:nvPicPr>
              <p:cNvPr id="14" name="Місце для зображення 18" descr="Покажчик місця заповнення зображення внизу">
                <a:extLst>
                  <a:ext uri="{FF2B5EF4-FFF2-40B4-BE49-F238E27FC236}">
                    <a16:creationId xmlns="" xmlns:a16="http://schemas.microsoft.com/office/drawing/2014/main" id="{0E34C8FB-E520-F145-92A4-42863771C42F}"/>
                  </a:ext>
                </a:extLst>
              </p:cNvPr>
              <p:cNvPicPr>
                <a:picLocks noChangeAspect="1"/>
              </p:cNvPicPr>
              <p:nvPr/>
            </p:nvPicPr>
            <p:blipFill>
              <a:blip r:embed="rId7" cstate="screen">
                <a:extLst>
                  <a:ext uri="{28A0092B-C50C-407E-A947-70E740481C1C}">
                    <a14:useLocalDpi xmlns="" xmlns:a14="http://schemas.microsoft.com/office/drawing/2010/main"/>
                  </a:ext>
                </a:extLst>
              </a:blip>
              <a:srcRect/>
              <a:stretch>
                <a:fillRect/>
              </a:stretch>
            </p:blipFill>
            <p:spPr>
              <a:xfrm>
                <a:off x="8803793" y="3587244"/>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pic>
        </p:grpSp>
        <p:pic>
          <p:nvPicPr>
            <p:cNvPr id="12" name="Місце для зображення 16" descr="Покажчик місця заповнення зображення вгорі">
              <a:extLst>
                <a:ext uri="{FF2B5EF4-FFF2-40B4-BE49-F238E27FC236}">
                  <a16:creationId xmlns="" xmlns:a16="http://schemas.microsoft.com/office/drawing/2014/main" id="{893F9275-F9D8-C846-B8BE-3571B6BA9792}"/>
                </a:ext>
              </a:extLst>
            </p:cNvPr>
            <p:cNvPicPr>
              <a:picLocks noChangeAspect="1"/>
            </p:cNvPicPr>
            <p:nvPr/>
          </p:nvPicPr>
          <p:blipFill>
            <a:blip r:embed="rId8" cstate="screen">
              <a:extLst>
                <a:ext uri="{28A0092B-C50C-407E-A947-70E740481C1C}">
                  <a14:useLocalDpi xmlns="" xmlns:a14="http://schemas.microsoft.com/office/drawing/2010/main"/>
                </a:ext>
              </a:extLst>
            </a:blip>
            <a:srcRect/>
            <a:stretch>
              <a:fillRect/>
            </a:stretch>
          </p:blipFill>
          <p:spPr>
            <a:xfrm>
              <a:off x="8803794" y="1210653"/>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pic>
      </p:grpSp>
    </p:spTree>
  </p:cSld>
  <p:clrMapOvr>
    <a:masterClrMapping/>
  </p:clrMapOvr>
  <p:transition spd="med">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sz="quarter" idx="14"/>
          </p:nvPr>
        </p:nvSpPr>
        <p:spPr/>
      </p:sp>
      <p:sp>
        <p:nvSpPr>
          <p:cNvPr id="3" name="Заголовок 2"/>
          <p:cNvSpPr>
            <a:spLocks noGrp="1"/>
          </p:cNvSpPr>
          <p:nvPr>
            <p:ph type="title"/>
          </p:nvPr>
        </p:nvSpPr>
        <p:spPr/>
        <p:txBody>
          <a:bodyPr/>
          <a:lstStyle/>
          <a:p>
            <a:r>
              <a:rPr lang="en-US" dirty="0" smtClean="0"/>
              <a:t>Top 10 Oscar-Winning British Films</a:t>
            </a:r>
            <a:endParaRPr lang="ru-RU" dirty="0"/>
          </a:p>
        </p:txBody>
      </p:sp>
      <p:sp>
        <p:nvSpPr>
          <p:cNvPr id="5" name="Содержимое 4"/>
          <p:cNvSpPr>
            <a:spLocks noGrp="1"/>
          </p:cNvSpPr>
          <p:nvPr>
            <p:ph sz="half" idx="1"/>
          </p:nvPr>
        </p:nvSpPr>
        <p:spPr>
          <a:xfrm>
            <a:off x="432000" y="1364917"/>
            <a:ext cx="5472000" cy="4680434"/>
          </a:xfrm>
        </p:spPr>
        <p:txBody>
          <a:bodyPr/>
          <a:lstStyle/>
          <a:p>
            <a:pPr marL="342900" indent="-342900">
              <a:buFont typeface="+mj-lt"/>
              <a:buAutoNum type="arabicPeriod"/>
            </a:pPr>
            <a:r>
              <a:rPr lang="en-US" dirty="0" smtClean="0"/>
              <a:t>“Lawrence of Arabia” (1962)</a:t>
            </a:r>
          </a:p>
          <a:p>
            <a:pPr marL="342900" indent="-342900">
              <a:buFont typeface="+mj-lt"/>
              <a:buAutoNum type="arabicPeriod"/>
            </a:pPr>
            <a:r>
              <a:rPr lang="en-US" dirty="0" smtClean="0"/>
              <a:t>“Chariots on fire” (1981)</a:t>
            </a:r>
          </a:p>
          <a:p>
            <a:pPr marL="342900" indent="-342900">
              <a:buFont typeface="+mj-lt"/>
              <a:buAutoNum type="arabicPeriod"/>
            </a:pPr>
            <a:r>
              <a:rPr lang="en-US" dirty="0" smtClean="0"/>
              <a:t>“A Man for All seasons” (1966)</a:t>
            </a:r>
          </a:p>
          <a:p>
            <a:pPr marL="342900" indent="-342900">
              <a:buFont typeface="+mj-lt"/>
              <a:buAutoNum type="arabicPeriod"/>
            </a:pPr>
            <a:r>
              <a:rPr lang="en-US" dirty="0" smtClean="0"/>
              <a:t>“The Bridge on the River </a:t>
            </a:r>
            <a:r>
              <a:rPr lang="en-US" dirty="0" err="1" smtClean="0"/>
              <a:t>Kwai</a:t>
            </a:r>
            <a:r>
              <a:rPr lang="en-US" dirty="0" smtClean="0"/>
              <a:t>” (1957</a:t>
            </a:r>
            <a:r>
              <a:rPr lang="en-US" dirty="0" smtClean="0"/>
              <a:t>)</a:t>
            </a:r>
          </a:p>
          <a:p>
            <a:pPr marL="342900" indent="-342900">
              <a:buFont typeface="+mj-lt"/>
              <a:buAutoNum type="arabicPeriod"/>
            </a:pPr>
            <a:r>
              <a:rPr lang="en-US" dirty="0" smtClean="0"/>
              <a:t>“Gandhi” (1982</a:t>
            </a:r>
            <a:r>
              <a:rPr lang="en-US" dirty="0" smtClean="0"/>
              <a:t>)</a:t>
            </a:r>
          </a:p>
          <a:p>
            <a:pPr marL="342900" indent="-342900">
              <a:buFont typeface="+mj-lt"/>
              <a:buAutoNum type="arabicPeriod"/>
            </a:pPr>
            <a:r>
              <a:rPr lang="en-US" dirty="0" smtClean="0"/>
              <a:t>“Oliver!” (1968</a:t>
            </a:r>
            <a:r>
              <a:rPr lang="en-US" dirty="0" smtClean="0"/>
              <a:t>)</a:t>
            </a:r>
          </a:p>
          <a:p>
            <a:pPr marL="342900" indent="-342900">
              <a:buFont typeface="+mj-lt"/>
              <a:buAutoNum type="arabicPeriod"/>
            </a:pPr>
            <a:r>
              <a:rPr lang="en-US" dirty="0" smtClean="0"/>
              <a:t>“</a:t>
            </a:r>
            <a:r>
              <a:rPr lang="en-US" dirty="0" err="1" smtClean="0"/>
              <a:t>Slumdog</a:t>
            </a:r>
            <a:r>
              <a:rPr lang="en-US" dirty="0" smtClean="0"/>
              <a:t> Millionaire” (2008</a:t>
            </a:r>
            <a:r>
              <a:rPr lang="en-US" dirty="0" smtClean="0"/>
              <a:t>)</a:t>
            </a:r>
          </a:p>
          <a:p>
            <a:pPr marL="342900" indent="-342900">
              <a:buFont typeface="+mj-lt"/>
              <a:buAutoNum type="arabicPeriod"/>
            </a:pPr>
            <a:r>
              <a:rPr lang="en-US" dirty="0" smtClean="0"/>
              <a:t>“12 Years a Slave” (2013</a:t>
            </a:r>
            <a:r>
              <a:rPr lang="en-US" dirty="0" smtClean="0"/>
              <a:t>)</a:t>
            </a:r>
          </a:p>
          <a:p>
            <a:pPr marL="342900" indent="-342900">
              <a:buFont typeface="+mj-lt"/>
              <a:buAutoNum type="arabicPeriod"/>
            </a:pPr>
            <a:r>
              <a:rPr lang="en-US" dirty="0" smtClean="0"/>
              <a:t>“The English Patient” (1996</a:t>
            </a:r>
            <a:r>
              <a:rPr lang="en-US" dirty="0" smtClean="0"/>
              <a:t>)</a:t>
            </a:r>
          </a:p>
          <a:p>
            <a:pPr marL="342900" indent="-342900">
              <a:buFont typeface="+mj-lt"/>
              <a:buAutoNum type="arabicPeriod"/>
            </a:pPr>
            <a:r>
              <a:rPr lang="en-US" dirty="0" smtClean="0"/>
              <a:t>“The King’s Speech” (2010)</a:t>
            </a:r>
            <a:endParaRPr lang="en-US" dirty="0" smtClean="0"/>
          </a:p>
        </p:txBody>
      </p:sp>
      <p:sp>
        <p:nvSpPr>
          <p:cNvPr id="6" name="Номер слайда 5"/>
          <p:cNvSpPr>
            <a:spLocks noGrp="1"/>
          </p:cNvSpPr>
          <p:nvPr>
            <p:ph type="sldNum" sz="quarter" idx="33"/>
          </p:nvPr>
        </p:nvSpPr>
        <p:spPr/>
        <p:txBody>
          <a:bodyPr/>
          <a:lstStyle/>
          <a:p>
            <a:pPr rtl="0"/>
            <a:fld id="{19B51A1E-902D-48AF-9020-955120F399B6}" type="slidenum">
              <a:rPr lang="uk-UA" smtClean="0"/>
              <a:pPr rtl="0"/>
              <a:t>16</a:t>
            </a:fld>
            <a:endParaRPr lang="uk-UA"/>
          </a:p>
        </p:txBody>
      </p:sp>
      <p:sp>
        <p:nvSpPr>
          <p:cNvPr id="7" name="Рисунок 6"/>
          <p:cNvSpPr>
            <a:spLocks noGrp="1"/>
          </p:cNvSpPr>
          <p:nvPr>
            <p:ph type="pic" sz="quarter" idx="34"/>
          </p:nvPr>
        </p:nvSpPr>
        <p:spPr/>
      </p:sp>
      <p:sp>
        <p:nvSpPr>
          <p:cNvPr id="8" name="Рисунок 7"/>
          <p:cNvSpPr>
            <a:spLocks noGrp="1"/>
          </p:cNvSpPr>
          <p:nvPr>
            <p:ph type="pic" sz="quarter" idx="35"/>
          </p:nvPr>
        </p:nvSpPr>
        <p:spPr/>
      </p:sp>
      <p:grpSp>
        <p:nvGrpSpPr>
          <p:cNvPr id="9" name="Группа 8"/>
          <p:cNvGrpSpPr/>
          <p:nvPr/>
        </p:nvGrpSpPr>
        <p:grpSpPr>
          <a:xfrm>
            <a:off x="6803544" y="1210653"/>
            <a:ext cx="4405511" cy="4501830"/>
            <a:chOff x="6803544" y="1210653"/>
            <a:chExt cx="4405511" cy="4501830"/>
          </a:xfrm>
        </p:grpSpPr>
        <p:grpSp>
          <p:nvGrpSpPr>
            <p:cNvPr id="10" name="Группа 10"/>
            <p:cNvGrpSpPr/>
            <p:nvPr/>
          </p:nvGrpSpPr>
          <p:grpSpPr>
            <a:xfrm>
              <a:off x="6803544" y="2410803"/>
              <a:ext cx="4405510" cy="3301680"/>
              <a:chOff x="6803544" y="2410803"/>
              <a:chExt cx="4405510" cy="3301680"/>
            </a:xfrm>
          </p:grpSpPr>
          <p:pic>
            <p:nvPicPr>
              <p:cNvPr id="12" name="Місце для зображення 13" descr="Покажчик місця заповнення зображення ліворуч">
                <a:extLst>
                  <a:ext uri="{FF2B5EF4-FFF2-40B4-BE49-F238E27FC236}">
                    <a16:creationId xmlns="" xmlns:a16="http://schemas.microsoft.com/office/drawing/2014/main" id="{FEA01CFE-4F0B-CC44-BFE2-2E561B199D1D}"/>
                  </a:ext>
                </a:extLst>
              </p:cNvPr>
              <p:cNvPicPr>
                <a:picLocks noChangeAspect="1"/>
              </p:cNvPicPr>
              <p:nvPr/>
            </p:nvPicPr>
            <p:blipFill>
              <a:blip r:embed="rId2" cstate="screen">
                <a:extLst>
                  <a:ext uri="{28A0092B-C50C-407E-A947-70E740481C1C}">
                    <a14:useLocalDpi xmlns="" xmlns:a14="http://schemas.microsoft.com/office/drawing/2010/main"/>
                  </a:ext>
                </a:extLst>
              </a:blip>
              <a:srcRect/>
              <a:stretch>
                <a:fillRect/>
              </a:stretch>
            </p:blipFill>
            <p:spPr>
              <a:xfrm>
                <a:off x="6803544" y="2410803"/>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pic>
          <p:pic>
            <p:nvPicPr>
              <p:cNvPr id="13" name="Місце для зображення 18" descr="Покажчик місця заповнення зображення внизу">
                <a:extLst>
                  <a:ext uri="{FF2B5EF4-FFF2-40B4-BE49-F238E27FC236}">
                    <a16:creationId xmlns="" xmlns:a16="http://schemas.microsoft.com/office/drawing/2014/main" id="{0E34C8FB-E520-F145-92A4-42863771C42F}"/>
                  </a:ext>
                </a:extLst>
              </p:cNvPr>
              <p:cNvPicPr>
                <a:picLocks noChangeAspect="1"/>
              </p:cNvPicPr>
              <p:nvPr/>
            </p:nvPicPr>
            <p:blipFill>
              <a:blip r:embed="rId3" cstate="screen">
                <a:extLst>
                  <a:ext uri="{28A0092B-C50C-407E-A947-70E740481C1C}">
                    <a14:useLocalDpi xmlns="" xmlns:a14="http://schemas.microsoft.com/office/drawing/2010/main"/>
                  </a:ext>
                </a:extLst>
              </a:blip>
              <a:srcRect/>
              <a:stretch>
                <a:fillRect/>
              </a:stretch>
            </p:blipFill>
            <p:spPr>
              <a:xfrm>
                <a:off x="8803793" y="3587244"/>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pic>
        </p:grpSp>
        <p:pic>
          <p:nvPicPr>
            <p:cNvPr id="11" name="Місце для зображення 16" descr="Покажчик місця заповнення зображення вгорі">
              <a:extLst>
                <a:ext uri="{FF2B5EF4-FFF2-40B4-BE49-F238E27FC236}">
                  <a16:creationId xmlns="" xmlns:a16="http://schemas.microsoft.com/office/drawing/2014/main" id="{893F9275-F9D8-C846-B8BE-3571B6BA9792}"/>
                </a:ext>
              </a:extLst>
            </p:cNvPr>
            <p:cNvPicPr>
              <a:picLocks noChangeAspect="1"/>
            </p:cNvPicPr>
            <p:nvPr/>
          </p:nvPicPr>
          <p:blipFill>
            <a:blip r:embed="rId4" cstate="screen">
              <a:extLst>
                <a:ext uri="{28A0092B-C50C-407E-A947-70E740481C1C}">
                  <a14:useLocalDpi xmlns="" xmlns:a14="http://schemas.microsoft.com/office/drawing/2010/main"/>
                </a:ext>
              </a:extLst>
            </a:blip>
            <a:srcRect/>
            <a:stretch>
              <a:fillRect/>
            </a:stretch>
          </p:blipFill>
          <p:spPr>
            <a:xfrm>
              <a:off x="8803794" y="1210653"/>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pic>
      </p:grpSp>
    </p:spTree>
  </p:cSld>
  <p:clrMapOvr>
    <a:masterClrMapping/>
  </p:clrMapOvr>
  <p:transition spd="med">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a:extLst>
              <a:ext uri="{FF2B5EF4-FFF2-40B4-BE49-F238E27FC236}">
                <a16:creationId xmlns="" xmlns:a16="http://schemas.microsoft.com/office/drawing/2014/main" id="{97C06D93-65F2-4552-88CF-83318CBE2CFC}"/>
              </a:ext>
            </a:extLst>
          </p:cNvPr>
          <p:cNvSpPr>
            <a:spLocks noGrp="1"/>
          </p:cNvSpPr>
          <p:nvPr>
            <p:ph type="body" sz="quarter" idx="32"/>
          </p:nvPr>
        </p:nvSpPr>
        <p:spPr>
          <a:xfrm>
            <a:off x="397295" y="248875"/>
            <a:ext cx="5520425" cy="1786959"/>
          </a:xfrm>
        </p:spPr>
        <p:txBody>
          <a:bodyPr rtlCol="0"/>
          <a:lstStyle/>
          <a:p>
            <a:r>
              <a:rPr lang="en-US" b="1" i="1" dirty="0" smtClean="0"/>
              <a:t>The 39 Steps</a:t>
            </a:r>
            <a:r>
              <a:rPr lang="en-US" dirty="0" smtClean="0"/>
              <a:t> is a 1935 British thriller film directed by Alfred Hitchcock and starring Robert </a:t>
            </a:r>
            <a:r>
              <a:rPr lang="en-US" dirty="0" err="1" smtClean="0"/>
              <a:t>Donat</a:t>
            </a:r>
            <a:r>
              <a:rPr lang="en-US" dirty="0" smtClean="0"/>
              <a:t> and Madeleine Carroll. The film is very loosely based on the 1915 adventure novel </a:t>
            </a:r>
            <a:r>
              <a:rPr lang="en-US" i="1" dirty="0" smtClean="0"/>
              <a:t>The Thirty-Nine Steps</a:t>
            </a:r>
            <a:r>
              <a:rPr lang="en-US" dirty="0" smtClean="0"/>
              <a:t> by John Buchan. It is about an everyman civilian in London, Richard </a:t>
            </a:r>
            <a:r>
              <a:rPr lang="en-US" dirty="0" err="1" smtClean="0"/>
              <a:t>Hannay</a:t>
            </a:r>
            <a:r>
              <a:rPr lang="en-US" dirty="0" smtClean="0"/>
              <a:t>, who becomes caught up in preventing an organization of spies called the 39 Steps from stealing British military secrets. </a:t>
            </a:r>
            <a:endParaRPr lang="uk-UA" dirty="0"/>
          </a:p>
        </p:txBody>
      </p:sp>
      <p:sp>
        <p:nvSpPr>
          <p:cNvPr id="29" name="Місце для вмісту 28">
            <a:extLst>
              <a:ext uri="{FF2B5EF4-FFF2-40B4-BE49-F238E27FC236}">
                <a16:creationId xmlns="" xmlns:a16="http://schemas.microsoft.com/office/drawing/2014/main" id="{07FF37F8-D747-444C-8664-2DF836965C77}"/>
              </a:ext>
            </a:extLst>
          </p:cNvPr>
          <p:cNvSpPr>
            <a:spLocks noGrp="1"/>
          </p:cNvSpPr>
          <p:nvPr>
            <p:ph sz="half" idx="1"/>
          </p:nvPr>
        </p:nvSpPr>
        <p:spPr>
          <a:xfrm>
            <a:off x="432000" y="2556000"/>
            <a:ext cx="5472000" cy="3600000"/>
          </a:xfrm>
        </p:spPr>
        <p:txBody>
          <a:bodyPr rtlCol="0"/>
          <a:lstStyle/>
          <a:p>
            <a:pPr>
              <a:buNone/>
            </a:pPr>
            <a:r>
              <a:rPr lang="hu-HU" b="1" i="1" dirty="0" smtClean="0"/>
              <a:t> </a:t>
            </a:r>
            <a:r>
              <a:rPr lang="en-US" b="1" i="1" dirty="0" smtClean="0"/>
              <a:t>Dracula </a:t>
            </a:r>
            <a:r>
              <a:rPr lang="en-US" b="1" dirty="0" smtClean="0"/>
              <a:t>(1958)</a:t>
            </a:r>
          </a:p>
          <a:p>
            <a:r>
              <a:rPr lang="en-US" b="1" dirty="0" smtClean="0"/>
              <a:t>Directed by</a:t>
            </a:r>
            <a:r>
              <a:rPr lang="en-US" dirty="0" smtClean="0"/>
              <a:t>: </a:t>
            </a:r>
            <a:r>
              <a:rPr lang="en-US" i="1" dirty="0" smtClean="0"/>
              <a:t>Terence Fisher</a:t>
            </a:r>
            <a:endParaRPr lang="en-US" dirty="0" smtClean="0"/>
          </a:p>
          <a:p>
            <a:r>
              <a:rPr lang="en-US" b="1" dirty="0" smtClean="0"/>
              <a:t>Starring</a:t>
            </a:r>
            <a:r>
              <a:rPr lang="en-US" dirty="0" smtClean="0"/>
              <a:t>: </a:t>
            </a:r>
            <a:r>
              <a:rPr lang="en-US" i="1" dirty="0" smtClean="0"/>
              <a:t>Christopher Lee, Peter Cushing, Michael Gough, Melissa </a:t>
            </a:r>
            <a:r>
              <a:rPr lang="en-US" i="1" dirty="0" err="1" smtClean="0"/>
              <a:t>Stribling</a:t>
            </a:r>
            <a:endParaRPr lang="en-US" dirty="0" smtClean="0"/>
          </a:p>
          <a:p>
            <a:pPr marL="0" indent="0" rtl="0">
              <a:buNone/>
            </a:pPr>
            <a:endParaRPr lang="uk-UA" dirty="0"/>
          </a:p>
        </p:txBody>
      </p:sp>
      <p:pic>
        <p:nvPicPr>
          <p:cNvPr id="14" name="Місце для зображення 13" descr="Покажчик місця заповнення зображення ліворуч">
            <a:extLst>
              <a:ext uri="{FF2B5EF4-FFF2-40B4-BE49-F238E27FC236}">
                <a16:creationId xmlns="" xmlns:a16="http://schemas.microsoft.com/office/drawing/2014/main" id="{FEA01CFE-4F0B-CC44-BFE2-2E561B199D1D}"/>
              </a:ext>
            </a:extLst>
          </p:cNvPr>
          <p:cNvPicPr>
            <a:picLocks noGrp="1" noChangeAspect="1"/>
          </p:cNvPicPr>
          <p:nvPr>
            <p:ph type="pic" sz="quarter" idx="14"/>
          </p:nvPr>
        </p:nvPicPr>
        <p:blipFill>
          <a:blip r:embed="rId3" cstate="screen">
            <a:extLst>
              <a:ext uri="{28A0092B-C50C-407E-A947-70E740481C1C}">
                <a14:useLocalDpi xmlns="" xmlns:a14="http://schemas.microsoft.com/office/drawing/2010/main"/>
              </a:ext>
            </a:extLst>
          </a:blip>
          <a:srcRect/>
          <a:stretch>
            <a:fillRect/>
          </a:stretch>
        </p:blipFill>
        <p:spPr/>
      </p:pic>
      <p:pic>
        <p:nvPicPr>
          <p:cNvPr id="19" name="Місце для зображення 18" descr="Покажчик місця заповнення зображення внизу">
            <a:extLst>
              <a:ext uri="{FF2B5EF4-FFF2-40B4-BE49-F238E27FC236}">
                <a16:creationId xmlns="" xmlns:a16="http://schemas.microsoft.com/office/drawing/2014/main" id="{0E34C8FB-E520-F145-92A4-42863771C42F}"/>
              </a:ext>
            </a:extLst>
          </p:cNvPr>
          <p:cNvPicPr>
            <a:picLocks noGrp="1" noChangeAspect="1"/>
          </p:cNvPicPr>
          <p:nvPr>
            <p:ph type="pic" sz="quarter" idx="35"/>
          </p:nvPr>
        </p:nvPicPr>
        <p:blipFill>
          <a:blip r:embed="rId4" cstate="screen">
            <a:extLst>
              <a:ext uri="{28A0092B-C50C-407E-A947-70E740481C1C}">
                <a14:useLocalDpi xmlns="" xmlns:a14="http://schemas.microsoft.com/office/drawing/2010/main"/>
              </a:ext>
            </a:extLst>
          </a:blip>
          <a:srcRect/>
          <a:stretch>
            <a:fillRect/>
          </a:stretch>
        </p:blipFill>
        <p:spPr/>
      </p:pic>
      <p:pic>
        <p:nvPicPr>
          <p:cNvPr id="17" name="Місце для зображення 16" descr="Покажчик місця заповнення зображення вгорі">
            <a:extLst>
              <a:ext uri="{FF2B5EF4-FFF2-40B4-BE49-F238E27FC236}">
                <a16:creationId xmlns="" xmlns:a16="http://schemas.microsoft.com/office/drawing/2014/main" id="{893F9275-F9D8-C846-B8BE-3571B6BA9792}"/>
              </a:ext>
            </a:extLst>
          </p:cNvPr>
          <p:cNvPicPr>
            <a:picLocks noGrp="1" noChangeAspect="1"/>
          </p:cNvPicPr>
          <p:nvPr>
            <p:ph type="pic" sz="quarter" idx="34"/>
          </p:nvPr>
        </p:nvPicPr>
        <p:blipFill>
          <a:blip r:embed="rId5" cstate="screen">
            <a:extLst>
              <a:ext uri="{28A0092B-C50C-407E-A947-70E740481C1C}">
                <a14:useLocalDpi xmlns="" xmlns:a14="http://schemas.microsoft.com/office/drawing/2010/main"/>
              </a:ext>
            </a:extLst>
          </a:blip>
          <a:srcRect/>
          <a:stretch>
            <a:fillRect/>
          </a:stretch>
        </p:blipFill>
        <p:spPr/>
      </p:pic>
      <p:sp>
        <p:nvSpPr>
          <p:cNvPr id="6" name="Місце для номера слайда 5">
            <a:extLst>
              <a:ext uri="{FF2B5EF4-FFF2-40B4-BE49-F238E27FC236}">
                <a16:creationId xmlns="" xmlns:a16="http://schemas.microsoft.com/office/drawing/2014/main" id="{46D051DA-5DAD-43A7-A238-51C63BA59FEC}"/>
              </a:ext>
            </a:extLst>
          </p:cNvPr>
          <p:cNvSpPr>
            <a:spLocks noGrp="1"/>
          </p:cNvSpPr>
          <p:nvPr>
            <p:ph type="sldNum" sz="quarter" idx="33"/>
          </p:nvPr>
        </p:nvSpPr>
        <p:spPr/>
        <p:txBody>
          <a:bodyPr rtlCol="0"/>
          <a:lstStyle/>
          <a:p>
            <a:pPr rtl="0"/>
            <a:fld id="{19B51A1E-902D-48AF-9020-955120F399B6}" type="slidenum">
              <a:rPr lang="uk-UA" smtClean="0"/>
              <a:pPr rtl="0"/>
              <a:t>17</a:t>
            </a:fld>
            <a:endParaRPr lang="uk-UA"/>
          </a:p>
        </p:txBody>
      </p:sp>
      <p:grpSp>
        <p:nvGrpSpPr>
          <p:cNvPr id="12" name="Группа 11"/>
          <p:cNvGrpSpPr/>
          <p:nvPr/>
        </p:nvGrpSpPr>
        <p:grpSpPr>
          <a:xfrm>
            <a:off x="6803544" y="1210653"/>
            <a:ext cx="4405511" cy="4501830"/>
            <a:chOff x="6803544" y="1210653"/>
            <a:chExt cx="4405511" cy="4501830"/>
          </a:xfrm>
        </p:grpSpPr>
        <p:grpSp>
          <p:nvGrpSpPr>
            <p:cNvPr id="11" name="Группа 10"/>
            <p:cNvGrpSpPr/>
            <p:nvPr/>
          </p:nvGrpSpPr>
          <p:grpSpPr>
            <a:xfrm>
              <a:off x="6803544" y="2410803"/>
              <a:ext cx="4405510" cy="3301680"/>
              <a:chOff x="6803544" y="2410803"/>
              <a:chExt cx="4405510" cy="3301680"/>
            </a:xfrm>
          </p:grpSpPr>
          <p:pic>
            <p:nvPicPr>
              <p:cNvPr id="8" name="Місце для зображення 13" descr="Покажчик місця заповнення зображення ліворуч">
                <a:extLst>
                  <a:ext uri="{FF2B5EF4-FFF2-40B4-BE49-F238E27FC236}">
                    <a16:creationId xmlns="" xmlns:a16="http://schemas.microsoft.com/office/drawing/2014/main" id="{FEA01CFE-4F0B-CC44-BFE2-2E561B199D1D}"/>
                  </a:ext>
                </a:extLst>
              </p:cNvPr>
              <p:cNvPicPr>
                <a:picLocks noChangeAspect="1"/>
              </p:cNvPicPr>
              <p:nvPr/>
            </p:nvPicPr>
            <p:blipFill>
              <a:blip r:embed="rId3" cstate="screen">
                <a:extLst>
                  <a:ext uri="{28A0092B-C50C-407E-A947-70E740481C1C}">
                    <a14:useLocalDpi xmlns="" xmlns:a14="http://schemas.microsoft.com/office/drawing/2010/main"/>
                  </a:ext>
                </a:extLst>
              </a:blip>
              <a:srcRect/>
              <a:stretch>
                <a:fillRect/>
              </a:stretch>
            </p:blipFill>
            <p:spPr>
              <a:xfrm>
                <a:off x="6803544" y="2410803"/>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pic>
          <p:pic>
            <p:nvPicPr>
              <p:cNvPr id="9" name="Місце для зображення 18" descr="Покажчик місця заповнення зображення внизу">
                <a:extLst>
                  <a:ext uri="{FF2B5EF4-FFF2-40B4-BE49-F238E27FC236}">
                    <a16:creationId xmlns="" xmlns:a16="http://schemas.microsoft.com/office/drawing/2014/main" id="{0E34C8FB-E520-F145-92A4-42863771C42F}"/>
                  </a:ext>
                </a:extLst>
              </p:cNvPr>
              <p:cNvPicPr>
                <a:picLocks noChangeAspect="1"/>
              </p:cNvPicPr>
              <p:nvPr/>
            </p:nvPicPr>
            <p:blipFill>
              <a:blip r:embed="rId4" cstate="screen">
                <a:extLst>
                  <a:ext uri="{28A0092B-C50C-407E-A947-70E740481C1C}">
                    <a14:useLocalDpi xmlns="" xmlns:a14="http://schemas.microsoft.com/office/drawing/2010/main"/>
                  </a:ext>
                </a:extLst>
              </a:blip>
              <a:srcRect/>
              <a:stretch>
                <a:fillRect/>
              </a:stretch>
            </p:blipFill>
            <p:spPr>
              <a:xfrm>
                <a:off x="8803793" y="3587244"/>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pic>
        </p:grpSp>
        <p:pic>
          <p:nvPicPr>
            <p:cNvPr id="10" name="Місце для зображення 16" descr="Покажчик місця заповнення зображення вгорі">
              <a:extLst>
                <a:ext uri="{FF2B5EF4-FFF2-40B4-BE49-F238E27FC236}">
                  <a16:creationId xmlns="" xmlns:a16="http://schemas.microsoft.com/office/drawing/2014/main" id="{893F9275-F9D8-C846-B8BE-3571B6BA9792}"/>
                </a:ext>
              </a:extLst>
            </p:cNvPr>
            <p:cNvPicPr>
              <a:picLocks noChangeAspect="1"/>
            </p:cNvPicPr>
            <p:nvPr/>
          </p:nvPicPr>
          <p:blipFill>
            <a:blip r:embed="rId5" cstate="screen">
              <a:extLst>
                <a:ext uri="{28A0092B-C50C-407E-A947-70E740481C1C}">
                  <a14:useLocalDpi xmlns="" xmlns:a14="http://schemas.microsoft.com/office/drawing/2010/main"/>
                </a:ext>
              </a:extLst>
            </a:blip>
            <a:srcRect/>
            <a:stretch>
              <a:fillRect/>
            </a:stretch>
          </p:blipFill>
          <p:spPr>
            <a:xfrm>
              <a:off x="8803794" y="1210653"/>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pic>
      </p:grpSp>
    </p:spTree>
    <p:extLst>
      <p:ext uri="{BB962C8B-B14F-4D97-AF65-F5344CB8AC3E}">
        <p14:creationId xmlns="" xmlns:p14="http://schemas.microsoft.com/office/powerpoint/2010/main" val="2893854554"/>
      </p:ext>
    </p:extLst>
  </p:cSld>
  <p:clrMapOvr>
    <a:masterClrMapping/>
  </p:clrMapOvr>
  <p:transition spd="med">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a:extLst>
              <a:ext uri="{FF2B5EF4-FFF2-40B4-BE49-F238E27FC236}">
                <a16:creationId xmlns="" xmlns:a16="http://schemas.microsoft.com/office/drawing/2014/main" id="{97C06D93-65F2-4552-88CF-83318CBE2CFC}"/>
              </a:ext>
            </a:extLst>
          </p:cNvPr>
          <p:cNvSpPr>
            <a:spLocks noGrp="1"/>
          </p:cNvSpPr>
          <p:nvPr>
            <p:ph type="body" sz="quarter" idx="32"/>
          </p:nvPr>
        </p:nvSpPr>
        <p:spPr>
          <a:xfrm>
            <a:off x="457679" y="352391"/>
            <a:ext cx="5520425" cy="2132017"/>
          </a:xfrm>
        </p:spPr>
        <p:txBody>
          <a:bodyPr rtlCol="0"/>
          <a:lstStyle/>
          <a:p>
            <a:r>
              <a:rPr lang="en-US" b="1" i="1" dirty="0" smtClean="0"/>
              <a:t>The Railway Children </a:t>
            </a:r>
            <a:r>
              <a:rPr lang="en-US" b="1" dirty="0" smtClean="0"/>
              <a:t>(1970)</a:t>
            </a:r>
          </a:p>
          <a:p>
            <a:r>
              <a:rPr lang="en-US" b="1" dirty="0" smtClean="0"/>
              <a:t>Directed by</a:t>
            </a:r>
            <a:r>
              <a:rPr lang="en-US" dirty="0" smtClean="0"/>
              <a:t>: </a:t>
            </a:r>
            <a:r>
              <a:rPr lang="en-US" i="1" dirty="0" smtClean="0"/>
              <a:t>Lionel Jeffries</a:t>
            </a:r>
            <a:endParaRPr lang="en-US" dirty="0" smtClean="0"/>
          </a:p>
          <a:p>
            <a:r>
              <a:rPr lang="en-US" b="1" dirty="0" smtClean="0"/>
              <a:t>Starring</a:t>
            </a:r>
            <a:r>
              <a:rPr lang="en-US" dirty="0" smtClean="0"/>
              <a:t>: </a:t>
            </a:r>
            <a:r>
              <a:rPr lang="en-US" i="1" dirty="0" smtClean="0"/>
              <a:t>Jenny </a:t>
            </a:r>
            <a:r>
              <a:rPr lang="en-US" i="1" dirty="0" err="1" smtClean="0"/>
              <a:t>Agutter</a:t>
            </a:r>
            <a:r>
              <a:rPr lang="en-US" i="1" dirty="0" smtClean="0"/>
              <a:t>, Sally </a:t>
            </a:r>
            <a:r>
              <a:rPr lang="en-US" i="1" dirty="0" err="1" smtClean="0"/>
              <a:t>Thomsett</a:t>
            </a:r>
            <a:r>
              <a:rPr lang="en-US" i="1" dirty="0" smtClean="0"/>
              <a:t>, Gary Warren, Bernard </a:t>
            </a:r>
            <a:r>
              <a:rPr lang="en-US" i="1" dirty="0" err="1" smtClean="0"/>
              <a:t>Cribbens</a:t>
            </a:r>
            <a:r>
              <a:rPr lang="en-US" i="1" dirty="0" smtClean="0"/>
              <a:t>, Dinah Sheridan</a:t>
            </a:r>
            <a:endParaRPr lang="hu-HU" i="1" dirty="0" smtClean="0"/>
          </a:p>
          <a:p>
            <a:r>
              <a:rPr lang="en-US" dirty="0" smtClean="0"/>
              <a:t>The story, by E. Nesbit, is a children's classic, and this is the definitive film version. A family are thrown into poverty and forced to move to the country when their father is accused of treason, but </a:t>
            </a:r>
            <a:r>
              <a:rPr lang="en-US" dirty="0" err="1" smtClean="0"/>
              <a:t>inbetween</a:t>
            </a:r>
            <a:r>
              <a:rPr lang="en-US" dirty="0" smtClean="0"/>
              <a:t> playing on the railway lines (Kids: don't try this at home) and various acts of minor heroism, they become accustomed to their new life. </a:t>
            </a:r>
            <a:endParaRPr lang="en-US" dirty="0"/>
          </a:p>
        </p:txBody>
      </p:sp>
      <p:sp>
        <p:nvSpPr>
          <p:cNvPr id="29" name="Місце для вмісту 28">
            <a:extLst>
              <a:ext uri="{FF2B5EF4-FFF2-40B4-BE49-F238E27FC236}">
                <a16:creationId xmlns="" xmlns:a16="http://schemas.microsoft.com/office/drawing/2014/main" id="{07FF37F8-D747-444C-8664-2DF836965C77}"/>
              </a:ext>
            </a:extLst>
          </p:cNvPr>
          <p:cNvSpPr>
            <a:spLocks noGrp="1"/>
          </p:cNvSpPr>
          <p:nvPr>
            <p:ph sz="half" idx="1"/>
          </p:nvPr>
        </p:nvSpPr>
        <p:spPr>
          <a:xfrm>
            <a:off x="432000" y="3778370"/>
            <a:ext cx="5472000" cy="2377630"/>
          </a:xfrm>
        </p:spPr>
        <p:txBody>
          <a:bodyPr rtlCol="0"/>
          <a:lstStyle/>
          <a:p>
            <a:pPr>
              <a:buNone/>
            </a:pPr>
            <a:r>
              <a:rPr lang="en-US" b="1" i="1" dirty="0" smtClean="0"/>
              <a:t>Hamlet</a:t>
            </a:r>
            <a:r>
              <a:rPr lang="en-US" b="1" dirty="0" smtClean="0"/>
              <a:t> (1948)</a:t>
            </a:r>
            <a:endParaRPr lang="hu-HU" b="1" dirty="0" smtClean="0"/>
          </a:p>
          <a:p>
            <a:pPr>
              <a:buNone/>
            </a:pPr>
            <a:r>
              <a:rPr lang="hu-HU" b="1" dirty="0" smtClean="0"/>
              <a:t> </a:t>
            </a:r>
            <a:r>
              <a:rPr lang="en-US" b="1" dirty="0" smtClean="0"/>
              <a:t>Directed by</a:t>
            </a:r>
            <a:r>
              <a:rPr lang="en-US" dirty="0" smtClean="0"/>
              <a:t>: </a:t>
            </a:r>
            <a:r>
              <a:rPr lang="en-US" i="1" dirty="0" smtClean="0"/>
              <a:t>Laurence Olivier</a:t>
            </a:r>
            <a:endParaRPr lang="en-US" dirty="0" smtClean="0"/>
          </a:p>
          <a:p>
            <a:pPr>
              <a:buNone/>
            </a:pPr>
            <a:r>
              <a:rPr lang="hu-HU" b="1" dirty="0" smtClean="0"/>
              <a:t> </a:t>
            </a:r>
            <a:r>
              <a:rPr lang="en-US" b="1" dirty="0" smtClean="0"/>
              <a:t>Starring</a:t>
            </a:r>
            <a:r>
              <a:rPr lang="en-US" dirty="0" smtClean="0"/>
              <a:t>: </a:t>
            </a:r>
            <a:r>
              <a:rPr lang="en-US" i="1" dirty="0" smtClean="0"/>
              <a:t>Laurence Olivier, Peter Cushing, Jean Simmons, Basil Sydney</a:t>
            </a:r>
            <a:endParaRPr lang="en-US" dirty="0" smtClean="0"/>
          </a:p>
          <a:p>
            <a:pPr>
              <a:buNone/>
            </a:pPr>
            <a:r>
              <a:rPr lang="en-US" dirty="0" smtClean="0"/>
              <a:t/>
            </a:r>
            <a:br>
              <a:rPr lang="en-US" dirty="0" smtClean="0"/>
            </a:br>
            <a:endParaRPr lang="uk-UA" dirty="0"/>
          </a:p>
        </p:txBody>
      </p:sp>
      <p:pic>
        <p:nvPicPr>
          <p:cNvPr id="14" name="Місце для зображення 13" descr="Покажчик місця заповнення зображення ліворуч">
            <a:extLst>
              <a:ext uri="{FF2B5EF4-FFF2-40B4-BE49-F238E27FC236}">
                <a16:creationId xmlns="" xmlns:a16="http://schemas.microsoft.com/office/drawing/2014/main" id="{FEA01CFE-4F0B-CC44-BFE2-2E561B199D1D}"/>
              </a:ext>
            </a:extLst>
          </p:cNvPr>
          <p:cNvPicPr>
            <a:picLocks noGrp="1" noChangeAspect="1"/>
          </p:cNvPicPr>
          <p:nvPr>
            <p:ph type="pic" sz="quarter" idx="14"/>
          </p:nvPr>
        </p:nvPicPr>
        <p:blipFill>
          <a:blip r:embed="rId3" cstate="screen">
            <a:extLst>
              <a:ext uri="{28A0092B-C50C-407E-A947-70E740481C1C}">
                <a14:useLocalDpi xmlns="" xmlns:a14="http://schemas.microsoft.com/office/drawing/2010/main"/>
              </a:ext>
            </a:extLst>
          </a:blip>
          <a:srcRect/>
          <a:stretch>
            <a:fillRect/>
          </a:stretch>
        </p:blipFill>
        <p:spPr/>
      </p:pic>
      <p:pic>
        <p:nvPicPr>
          <p:cNvPr id="19" name="Місце для зображення 18" descr="Покажчик місця заповнення зображення внизу">
            <a:extLst>
              <a:ext uri="{FF2B5EF4-FFF2-40B4-BE49-F238E27FC236}">
                <a16:creationId xmlns="" xmlns:a16="http://schemas.microsoft.com/office/drawing/2014/main" id="{0E34C8FB-E520-F145-92A4-42863771C42F}"/>
              </a:ext>
            </a:extLst>
          </p:cNvPr>
          <p:cNvPicPr>
            <a:picLocks noGrp="1" noChangeAspect="1"/>
          </p:cNvPicPr>
          <p:nvPr>
            <p:ph type="pic" sz="quarter" idx="35"/>
          </p:nvPr>
        </p:nvPicPr>
        <p:blipFill>
          <a:blip r:embed="rId4" cstate="screen">
            <a:extLst>
              <a:ext uri="{28A0092B-C50C-407E-A947-70E740481C1C}">
                <a14:useLocalDpi xmlns="" xmlns:a14="http://schemas.microsoft.com/office/drawing/2010/main"/>
              </a:ext>
            </a:extLst>
          </a:blip>
          <a:srcRect/>
          <a:stretch>
            <a:fillRect/>
          </a:stretch>
        </p:blipFill>
        <p:spPr/>
      </p:pic>
      <p:pic>
        <p:nvPicPr>
          <p:cNvPr id="17" name="Місце для зображення 16" descr="Покажчик місця заповнення зображення вгорі">
            <a:extLst>
              <a:ext uri="{FF2B5EF4-FFF2-40B4-BE49-F238E27FC236}">
                <a16:creationId xmlns="" xmlns:a16="http://schemas.microsoft.com/office/drawing/2014/main" id="{893F9275-F9D8-C846-B8BE-3571B6BA9792}"/>
              </a:ext>
            </a:extLst>
          </p:cNvPr>
          <p:cNvPicPr>
            <a:picLocks noGrp="1" noChangeAspect="1"/>
          </p:cNvPicPr>
          <p:nvPr>
            <p:ph type="pic" sz="quarter" idx="34"/>
          </p:nvPr>
        </p:nvPicPr>
        <p:blipFill>
          <a:blip r:embed="rId5" cstate="screen">
            <a:extLst>
              <a:ext uri="{28A0092B-C50C-407E-A947-70E740481C1C}">
                <a14:useLocalDpi xmlns="" xmlns:a14="http://schemas.microsoft.com/office/drawing/2010/main"/>
              </a:ext>
            </a:extLst>
          </a:blip>
          <a:srcRect/>
          <a:stretch>
            <a:fillRect/>
          </a:stretch>
        </p:blipFill>
        <p:spPr/>
      </p:pic>
      <p:sp>
        <p:nvSpPr>
          <p:cNvPr id="6" name="Місце для номера слайда 5">
            <a:extLst>
              <a:ext uri="{FF2B5EF4-FFF2-40B4-BE49-F238E27FC236}">
                <a16:creationId xmlns="" xmlns:a16="http://schemas.microsoft.com/office/drawing/2014/main" id="{46D051DA-5DAD-43A7-A238-51C63BA59FEC}"/>
              </a:ext>
            </a:extLst>
          </p:cNvPr>
          <p:cNvSpPr>
            <a:spLocks noGrp="1"/>
          </p:cNvSpPr>
          <p:nvPr>
            <p:ph type="sldNum" sz="quarter" idx="33"/>
          </p:nvPr>
        </p:nvSpPr>
        <p:spPr/>
        <p:txBody>
          <a:bodyPr rtlCol="0"/>
          <a:lstStyle/>
          <a:p>
            <a:pPr rtl="0"/>
            <a:fld id="{19B51A1E-902D-48AF-9020-955120F399B6}" type="slidenum">
              <a:rPr lang="uk-UA" smtClean="0"/>
              <a:pPr rtl="0"/>
              <a:t>18</a:t>
            </a:fld>
            <a:endParaRPr lang="uk-UA"/>
          </a:p>
        </p:txBody>
      </p:sp>
    </p:spTree>
    <p:extLst>
      <p:ext uri="{BB962C8B-B14F-4D97-AF65-F5344CB8AC3E}">
        <p14:creationId xmlns="" xmlns:p14="http://schemas.microsoft.com/office/powerpoint/2010/main" val="2893854554"/>
      </p:ext>
    </p:extLst>
  </p:cSld>
  <p:clrMapOvr>
    <a:masterClrMapping/>
  </p:clrMapOvr>
  <p:transition spd="med">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a:extLst>
              <a:ext uri="{FF2B5EF4-FFF2-40B4-BE49-F238E27FC236}">
                <a16:creationId xmlns="" xmlns:a16="http://schemas.microsoft.com/office/drawing/2014/main" id="{97C06D93-65F2-4552-88CF-83318CBE2CFC}"/>
              </a:ext>
            </a:extLst>
          </p:cNvPr>
          <p:cNvSpPr>
            <a:spLocks noGrp="1"/>
          </p:cNvSpPr>
          <p:nvPr>
            <p:ph type="body" sz="quarter" idx="32"/>
          </p:nvPr>
        </p:nvSpPr>
        <p:spPr>
          <a:xfrm>
            <a:off x="474932" y="309260"/>
            <a:ext cx="5520425" cy="1424649"/>
          </a:xfrm>
        </p:spPr>
        <p:txBody>
          <a:bodyPr rtlCol="0"/>
          <a:lstStyle/>
          <a:p>
            <a:r>
              <a:rPr lang="en-US" b="1" i="1" dirty="0" err="1" smtClean="0"/>
              <a:t>Skyfall</a:t>
            </a:r>
            <a:r>
              <a:rPr lang="en-US" b="1" i="1" dirty="0" smtClean="0"/>
              <a:t> </a:t>
            </a:r>
            <a:r>
              <a:rPr lang="en-US" b="1" dirty="0" smtClean="0"/>
              <a:t>(2012)</a:t>
            </a:r>
          </a:p>
          <a:p>
            <a:r>
              <a:rPr lang="en-US" b="1" dirty="0" smtClean="0"/>
              <a:t>Directed by</a:t>
            </a:r>
            <a:r>
              <a:rPr lang="en-US" dirty="0" smtClean="0"/>
              <a:t>: </a:t>
            </a:r>
            <a:r>
              <a:rPr lang="en-US" i="1" dirty="0" smtClean="0"/>
              <a:t>Sam Mendes</a:t>
            </a:r>
            <a:endParaRPr lang="en-US" dirty="0" smtClean="0"/>
          </a:p>
          <a:p>
            <a:r>
              <a:rPr lang="en-US" b="1" dirty="0" smtClean="0"/>
              <a:t>Starring</a:t>
            </a:r>
            <a:r>
              <a:rPr lang="en-US" dirty="0" smtClean="0"/>
              <a:t>: </a:t>
            </a:r>
            <a:r>
              <a:rPr lang="en-US" i="1" dirty="0" smtClean="0"/>
              <a:t>Daniel Craig, Javier </a:t>
            </a:r>
            <a:r>
              <a:rPr lang="en-US" i="1" dirty="0" err="1" smtClean="0"/>
              <a:t>Bardem</a:t>
            </a:r>
            <a:r>
              <a:rPr lang="en-US" i="1" dirty="0" smtClean="0"/>
              <a:t>, Ralph Fiennes, </a:t>
            </a:r>
            <a:r>
              <a:rPr lang="en-US" i="1" dirty="0" err="1" smtClean="0"/>
              <a:t>Naomie</a:t>
            </a:r>
            <a:r>
              <a:rPr lang="en-US" i="1" dirty="0" smtClean="0"/>
              <a:t> Harris, Ben </a:t>
            </a:r>
            <a:r>
              <a:rPr lang="en-US" i="1" dirty="0" err="1" smtClean="0"/>
              <a:t>Whishaw</a:t>
            </a:r>
            <a:endParaRPr lang="en-US" dirty="0" smtClean="0"/>
          </a:p>
          <a:p>
            <a:pPr rtl="0"/>
            <a:endParaRPr lang="uk-UA" dirty="0"/>
          </a:p>
        </p:txBody>
      </p:sp>
      <p:sp>
        <p:nvSpPr>
          <p:cNvPr id="29" name="Місце для вмісту 28">
            <a:extLst>
              <a:ext uri="{FF2B5EF4-FFF2-40B4-BE49-F238E27FC236}">
                <a16:creationId xmlns="" xmlns:a16="http://schemas.microsoft.com/office/drawing/2014/main" id="{07FF37F8-D747-444C-8664-2DF836965C77}"/>
              </a:ext>
            </a:extLst>
          </p:cNvPr>
          <p:cNvSpPr>
            <a:spLocks noGrp="1"/>
          </p:cNvSpPr>
          <p:nvPr>
            <p:ph sz="half" idx="1"/>
          </p:nvPr>
        </p:nvSpPr>
        <p:spPr>
          <a:xfrm>
            <a:off x="432000" y="2556000"/>
            <a:ext cx="5472000" cy="3600000"/>
          </a:xfrm>
        </p:spPr>
        <p:txBody>
          <a:bodyPr rtlCol="0"/>
          <a:lstStyle/>
          <a:p>
            <a:pPr>
              <a:buNone/>
            </a:pPr>
            <a:r>
              <a:rPr lang="en-US" b="1" i="1" dirty="0" smtClean="0"/>
              <a:t>Paddington </a:t>
            </a:r>
            <a:r>
              <a:rPr lang="en-US" b="1" dirty="0" smtClean="0"/>
              <a:t>(2014)</a:t>
            </a:r>
          </a:p>
          <a:p>
            <a:pPr>
              <a:buNone/>
            </a:pPr>
            <a:r>
              <a:rPr lang="en-US" b="1" dirty="0" smtClean="0"/>
              <a:t>Directed by</a:t>
            </a:r>
            <a:r>
              <a:rPr lang="en-US" dirty="0" smtClean="0"/>
              <a:t>: </a:t>
            </a:r>
            <a:r>
              <a:rPr lang="en-US" i="1" dirty="0" smtClean="0"/>
              <a:t>Paul King</a:t>
            </a:r>
            <a:endParaRPr lang="en-US" dirty="0" smtClean="0"/>
          </a:p>
          <a:p>
            <a:pPr>
              <a:buNone/>
            </a:pPr>
            <a:r>
              <a:rPr lang="en-US" b="1" dirty="0" smtClean="0"/>
              <a:t>Starring</a:t>
            </a:r>
            <a:r>
              <a:rPr lang="en-US" dirty="0" smtClean="0"/>
              <a:t>: </a:t>
            </a:r>
            <a:r>
              <a:rPr lang="en-US" i="1" dirty="0" smtClean="0"/>
              <a:t>Ben </a:t>
            </a:r>
            <a:r>
              <a:rPr lang="en-US" i="1" dirty="0" err="1" smtClean="0"/>
              <a:t>Whishaw</a:t>
            </a:r>
            <a:r>
              <a:rPr lang="en-US" i="1" dirty="0" smtClean="0"/>
              <a:t> (voice), Nicole Kidman, Hugh Bonneville, Sally Hawkins, Julie Walters</a:t>
            </a:r>
            <a:endParaRPr lang="en-US" dirty="0" smtClean="0"/>
          </a:p>
          <a:p>
            <a:pPr marL="0" indent="0">
              <a:buNone/>
            </a:pPr>
            <a:r>
              <a:rPr lang="en-US" dirty="0" smtClean="0"/>
              <a:t>A great big hug of a movie, </a:t>
            </a:r>
            <a:r>
              <a:rPr lang="en-US" i="1" dirty="0" smtClean="0"/>
              <a:t>Paddington</a:t>
            </a:r>
            <a:r>
              <a:rPr lang="en-US" dirty="0" smtClean="0"/>
              <a:t> charmed the public and critics alike in one of the nicest surprises of 2014, adding itself to the canon of beloved Christmas movies and proving that bears aren't just for Werner Herzog documentaries and savaging Leonardo </a:t>
            </a:r>
            <a:r>
              <a:rPr lang="en-US" dirty="0" err="1" smtClean="0"/>
              <a:t>DiCaprio</a:t>
            </a:r>
            <a:r>
              <a:rPr lang="en-US" dirty="0" smtClean="0"/>
              <a:t>. </a:t>
            </a:r>
            <a:endParaRPr lang="uk-UA" dirty="0"/>
          </a:p>
        </p:txBody>
      </p:sp>
      <p:pic>
        <p:nvPicPr>
          <p:cNvPr id="14" name="Місце для зображення 13" descr="Покажчик місця заповнення зображення ліворуч">
            <a:extLst>
              <a:ext uri="{FF2B5EF4-FFF2-40B4-BE49-F238E27FC236}">
                <a16:creationId xmlns="" xmlns:a16="http://schemas.microsoft.com/office/drawing/2014/main" id="{FEA01CFE-4F0B-CC44-BFE2-2E561B199D1D}"/>
              </a:ext>
            </a:extLst>
          </p:cNvPr>
          <p:cNvPicPr>
            <a:picLocks noGrp="1" noChangeAspect="1"/>
          </p:cNvPicPr>
          <p:nvPr>
            <p:ph type="pic" sz="quarter" idx="14"/>
          </p:nvPr>
        </p:nvPicPr>
        <p:blipFill>
          <a:blip r:embed="rId3" cstate="screen">
            <a:extLst>
              <a:ext uri="{28A0092B-C50C-407E-A947-70E740481C1C}">
                <a14:useLocalDpi xmlns="" xmlns:a14="http://schemas.microsoft.com/office/drawing/2010/main"/>
              </a:ext>
            </a:extLst>
          </a:blip>
          <a:srcRect/>
          <a:stretch>
            <a:fillRect/>
          </a:stretch>
        </p:blipFill>
        <p:spPr/>
      </p:pic>
      <p:pic>
        <p:nvPicPr>
          <p:cNvPr id="19" name="Місце для зображення 18" descr="Покажчик місця заповнення зображення внизу">
            <a:extLst>
              <a:ext uri="{FF2B5EF4-FFF2-40B4-BE49-F238E27FC236}">
                <a16:creationId xmlns="" xmlns:a16="http://schemas.microsoft.com/office/drawing/2014/main" id="{0E34C8FB-E520-F145-92A4-42863771C42F}"/>
              </a:ext>
            </a:extLst>
          </p:cNvPr>
          <p:cNvPicPr>
            <a:picLocks noGrp="1" noChangeAspect="1"/>
          </p:cNvPicPr>
          <p:nvPr>
            <p:ph type="pic" sz="quarter" idx="35"/>
          </p:nvPr>
        </p:nvPicPr>
        <p:blipFill>
          <a:blip r:embed="rId4" cstate="screen">
            <a:extLst>
              <a:ext uri="{28A0092B-C50C-407E-A947-70E740481C1C}">
                <a14:useLocalDpi xmlns="" xmlns:a14="http://schemas.microsoft.com/office/drawing/2010/main"/>
              </a:ext>
            </a:extLst>
          </a:blip>
          <a:srcRect/>
          <a:stretch>
            <a:fillRect/>
          </a:stretch>
        </p:blipFill>
        <p:spPr/>
      </p:pic>
      <p:pic>
        <p:nvPicPr>
          <p:cNvPr id="17" name="Місце для зображення 16" descr="Покажчик місця заповнення зображення вгорі">
            <a:extLst>
              <a:ext uri="{FF2B5EF4-FFF2-40B4-BE49-F238E27FC236}">
                <a16:creationId xmlns="" xmlns:a16="http://schemas.microsoft.com/office/drawing/2014/main" id="{893F9275-F9D8-C846-B8BE-3571B6BA9792}"/>
              </a:ext>
            </a:extLst>
          </p:cNvPr>
          <p:cNvPicPr>
            <a:picLocks noGrp="1" noChangeAspect="1"/>
          </p:cNvPicPr>
          <p:nvPr>
            <p:ph type="pic" sz="quarter" idx="34"/>
          </p:nvPr>
        </p:nvPicPr>
        <p:blipFill>
          <a:blip r:embed="rId5" cstate="screen">
            <a:extLst>
              <a:ext uri="{28A0092B-C50C-407E-A947-70E740481C1C}">
                <a14:useLocalDpi xmlns="" xmlns:a14="http://schemas.microsoft.com/office/drawing/2010/main"/>
              </a:ext>
            </a:extLst>
          </a:blip>
          <a:srcRect/>
          <a:stretch>
            <a:fillRect/>
          </a:stretch>
        </p:blipFill>
        <p:spPr/>
      </p:pic>
      <p:sp>
        <p:nvSpPr>
          <p:cNvPr id="6" name="Місце для номера слайда 5">
            <a:extLst>
              <a:ext uri="{FF2B5EF4-FFF2-40B4-BE49-F238E27FC236}">
                <a16:creationId xmlns="" xmlns:a16="http://schemas.microsoft.com/office/drawing/2014/main" id="{46D051DA-5DAD-43A7-A238-51C63BA59FEC}"/>
              </a:ext>
            </a:extLst>
          </p:cNvPr>
          <p:cNvSpPr>
            <a:spLocks noGrp="1"/>
          </p:cNvSpPr>
          <p:nvPr>
            <p:ph type="sldNum" sz="quarter" idx="33"/>
          </p:nvPr>
        </p:nvSpPr>
        <p:spPr/>
        <p:txBody>
          <a:bodyPr rtlCol="0"/>
          <a:lstStyle/>
          <a:p>
            <a:pPr rtl="0"/>
            <a:fld id="{19B51A1E-902D-48AF-9020-955120F399B6}" type="slidenum">
              <a:rPr lang="uk-UA" smtClean="0"/>
              <a:pPr rtl="0"/>
              <a:t>19</a:t>
            </a:fld>
            <a:endParaRPr lang="uk-UA"/>
          </a:p>
        </p:txBody>
      </p:sp>
    </p:spTree>
    <p:extLst>
      <p:ext uri="{BB962C8B-B14F-4D97-AF65-F5344CB8AC3E}">
        <p14:creationId xmlns="" xmlns:p14="http://schemas.microsoft.com/office/powerpoint/2010/main" val="2893854554"/>
      </p:ext>
    </p:extLst>
  </p:cSld>
  <p:clrMapOvr>
    <a:masterClrMapping/>
  </p:clrMapOvr>
  <p:transition spd="med">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Місце для зображення 7" descr="Зображення слайда-роздільника">
            <a:extLst>
              <a:ext uri="{FF2B5EF4-FFF2-40B4-BE49-F238E27FC236}">
                <a16:creationId xmlns="" xmlns:a16="http://schemas.microsoft.com/office/drawing/2014/main" id="{177FEC3E-B2FE-9045-8D49-89B1E3D20CB1}"/>
              </a:ext>
            </a:extLst>
          </p:cNvPr>
          <p:cNvPicPr>
            <a:picLocks noGrp="1" noChangeAspect="1"/>
          </p:cNvPicPr>
          <p:nvPr>
            <p:ph type="pic" sz="quarter" idx="13"/>
          </p:nvPr>
        </p:nvPicPr>
        <p:blipFill>
          <a:blip r:embed="rId3" cstate="screen">
            <a:extLst>
              <a:ext uri="{28A0092B-C50C-407E-A947-70E740481C1C}">
                <a14:useLocalDpi xmlns="" xmlns:a14="http://schemas.microsoft.com/office/drawing/2010/main"/>
              </a:ext>
            </a:extLst>
          </a:blip>
          <a:srcRect/>
          <a:stretch>
            <a:fillRect/>
          </a:stretch>
        </p:blipFill>
        <p:spPr/>
      </p:pic>
      <p:sp>
        <p:nvSpPr>
          <p:cNvPr id="24" name="Текстове поле 23" descr="Фрагмент зі зсувом до поля заголовка">
            <a:extLst>
              <a:ext uri="{FF2B5EF4-FFF2-40B4-BE49-F238E27FC236}">
                <a16:creationId xmlns="" xmlns:a16="http://schemas.microsoft.com/office/drawing/2014/main" id="{993B1474-02E3-4509-B5C5-84427653BA68}"/>
              </a:ext>
              <a:ext uri="{C183D7F6-B498-43B3-948B-1728B52AA6E4}">
                <adec:decorative xmlns:adec="http://schemas.microsoft.com/office/drawing/2017/decorative" xmlns="" val="1"/>
              </a:ext>
            </a:extLst>
          </p:cNvPr>
          <p:cNvSpPr txBox="1">
            <a:spLocks/>
          </p:cNvSpPr>
          <p:nvPr/>
        </p:nvSpPr>
        <p:spPr>
          <a:xfrm>
            <a:off x="11387102" y="2928857"/>
            <a:ext cx="804898" cy="3140150"/>
          </a:xfrm>
          <a:custGeom>
            <a:avLst/>
            <a:gdLst>
              <a:gd name="connsiteX0" fmla="*/ 99480 w 804898"/>
              <a:gd name="connsiteY0" fmla="*/ 0 h 3140150"/>
              <a:gd name="connsiteX1" fmla="*/ 804898 w 804898"/>
              <a:gd name="connsiteY1" fmla="*/ 0 h 3140150"/>
              <a:gd name="connsiteX2" fmla="*/ 804898 w 804898"/>
              <a:gd name="connsiteY2" fmla="*/ 357262 h 3140150"/>
              <a:gd name="connsiteX3" fmla="*/ 804898 w 804898"/>
              <a:gd name="connsiteY3" fmla="*/ 2782888 h 3140150"/>
              <a:gd name="connsiteX4" fmla="*/ 804898 w 804898"/>
              <a:gd name="connsiteY4" fmla="*/ 3140150 h 3140150"/>
              <a:gd name="connsiteX5" fmla="*/ 99480 w 804898"/>
              <a:gd name="connsiteY5" fmla="*/ 3140150 h 3140150"/>
              <a:gd name="connsiteX6" fmla="*/ 0 w 804898"/>
              <a:gd name="connsiteY6" fmla="*/ 3013250 h 3140150"/>
              <a:gd name="connsiteX7" fmla="*/ 0 w 804898"/>
              <a:gd name="connsiteY7" fmla="*/ 2655988 h 3140150"/>
              <a:gd name="connsiteX8" fmla="*/ 0 w 804898"/>
              <a:gd name="connsiteY8" fmla="*/ 484162 h 3140150"/>
              <a:gd name="connsiteX9" fmla="*/ 0 w 804898"/>
              <a:gd name="connsiteY9" fmla="*/ 126900 h 3140150"/>
              <a:gd name="connsiteX10" fmla="*/ 99480 w 804898"/>
              <a:gd name="connsiteY10" fmla="*/ 0 h 314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898" h="3140150">
                <a:moveTo>
                  <a:pt x="99480" y="0"/>
                </a:moveTo>
                <a:lnTo>
                  <a:pt x="804898" y="0"/>
                </a:lnTo>
                <a:lnTo>
                  <a:pt x="804898" y="357262"/>
                </a:lnTo>
                <a:lnTo>
                  <a:pt x="804898" y="2782888"/>
                </a:lnTo>
                <a:lnTo>
                  <a:pt x="804898" y="3140150"/>
                </a:lnTo>
                <a:lnTo>
                  <a:pt x="99480" y="3140150"/>
                </a:lnTo>
                <a:cubicBezTo>
                  <a:pt x="44539" y="3140150"/>
                  <a:pt x="0" y="3083334"/>
                  <a:pt x="0" y="3013250"/>
                </a:cubicBezTo>
                <a:lnTo>
                  <a:pt x="0" y="2655988"/>
                </a:lnTo>
                <a:lnTo>
                  <a:pt x="0" y="484162"/>
                </a:lnTo>
                <a:lnTo>
                  <a:pt x="0" y="126900"/>
                </a:lnTo>
                <a:cubicBezTo>
                  <a:pt x="0" y="56816"/>
                  <a:pt x="44539" y="0"/>
                  <a:pt x="99480" y="0"/>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pPr rtl="0"/>
            <a:endParaRPr lang="uk-UA"/>
          </a:p>
        </p:txBody>
      </p:sp>
      <p:sp>
        <p:nvSpPr>
          <p:cNvPr id="18" name="Рівнобедрений трикутник 17" descr="Тінь поля заголовка">
            <a:extLst>
              <a:ext uri="{FF2B5EF4-FFF2-40B4-BE49-F238E27FC236}">
                <a16:creationId xmlns="" xmlns:a16="http://schemas.microsoft.com/office/drawing/2014/main" id="{FAB4748B-F532-4C70-827A-5FEA8C084327}"/>
              </a:ext>
              <a:ext uri="{C183D7F6-B498-43B3-948B-1728B52AA6E4}">
                <adec:decorative xmlns:adec="http://schemas.microsoft.com/office/drawing/2017/decorative" xmlns="" val="1"/>
              </a:ext>
            </a:extLst>
          </p:cNvPr>
          <p:cNvSpPr/>
          <p:nvPr/>
        </p:nvSpPr>
        <p:spPr>
          <a:xfrm rot="10800000">
            <a:off x="11391864" y="5548307"/>
            <a:ext cx="450092"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3" name="Заголовок 2">
            <a:extLst>
              <a:ext uri="{FF2B5EF4-FFF2-40B4-BE49-F238E27FC236}">
                <a16:creationId xmlns="" xmlns:a16="http://schemas.microsoft.com/office/drawing/2014/main" id="{200B3D2B-613A-41BE-987D-E6A1324B456D}"/>
              </a:ext>
            </a:extLst>
          </p:cNvPr>
          <p:cNvSpPr>
            <a:spLocks noGrp="1"/>
          </p:cNvSpPr>
          <p:nvPr>
            <p:ph type="ctrTitle"/>
          </p:nvPr>
        </p:nvSpPr>
        <p:spPr>
          <a:xfrm>
            <a:off x="7157874" y="3012006"/>
            <a:ext cx="4459766" cy="1741149"/>
          </a:xfrm>
        </p:spPr>
        <p:txBody>
          <a:bodyPr rtlCol="0"/>
          <a:lstStyle/>
          <a:p>
            <a:pPr rtl="0">
              <a:lnSpc>
                <a:spcPts val="4200"/>
              </a:lnSpc>
            </a:pPr>
            <a:r>
              <a:rPr lang="en-US" sz="5000" spc="100" dirty="0" smtClean="0"/>
              <a:t>Broadcast media</a:t>
            </a:r>
            <a:endParaRPr lang="uk-UA" sz="5000" spc="100" dirty="0"/>
          </a:p>
        </p:txBody>
      </p:sp>
      <p:sp>
        <p:nvSpPr>
          <p:cNvPr id="15" name="Полілінія 5" descr="Блок зі зсувом">
            <a:extLst>
              <a:ext uri="{FF2B5EF4-FFF2-40B4-BE49-F238E27FC236}">
                <a16:creationId xmlns="" xmlns:a16="http://schemas.microsoft.com/office/drawing/2014/main" id="{7746F873-A4ED-4E4C-BB89-CA0FBB9E9582}"/>
              </a:ext>
              <a:ext uri="{C183D7F6-B498-43B3-948B-1728B52AA6E4}">
                <adec:decorative xmlns:adec="http://schemas.microsoft.com/office/drawing/2017/decorative" xmlns="" val="1"/>
              </a:ext>
            </a:extLst>
          </p:cNvPr>
          <p:cNvSpPr>
            <a:spLocks noChangeAspect="1"/>
          </p:cNvSpPr>
          <p:nvPr/>
        </p:nvSpPr>
        <p:spPr bwMode="auto">
          <a:xfrm>
            <a:off x="456656" y="5118766"/>
            <a:ext cx="751030" cy="65906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uk-UA"/>
          </a:p>
        </p:txBody>
      </p:sp>
      <p:sp>
        <p:nvSpPr>
          <p:cNvPr id="16" name="Полілінія 5" descr="Пустий блок зі зсувом">
            <a:extLst>
              <a:ext uri="{FF2B5EF4-FFF2-40B4-BE49-F238E27FC236}">
                <a16:creationId xmlns="" xmlns:a16="http://schemas.microsoft.com/office/drawing/2014/main" id="{E0D7A780-33BC-4E68-9763-AB62376D5024}"/>
              </a:ext>
              <a:ext uri="{C183D7F6-B498-43B3-948B-1728B52AA6E4}">
                <adec:decorative xmlns:adec="http://schemas.microsoft.com/office/drawing/2017/decorative" xmlns="" val="1"/>
              </a:ext>
            </a:extLst>
          </p:cNvPr>
          <p:cNvSpPr>
            <a:spLocks noChangeAspect="1"/>
          </p:cNvSpPr>
          <p:nvPr/>
        </p:nvSpPr>
        <p:spPr bwMode="auto">
          <a:xfrm>
            <a:off x="1779027" y="11601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75000"/>
                <a:lumOff val="25000"/>
              </a:schemeClr>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uk-UA"/>
          </a:p>
        </p:txBody>
      </p:sp>
      <p:sp>
        <p:nvSpPr>
          <p:cNvPr id="5" name="Місце для номера слайда 4">
            <a:extLst>
              <a:ext uri="{FF2B5EF4-FFF2-40B4-BE49-F238E27FC236}">
                <a16:creationId xmlns="" xmlns:a16="http://schemas.microsoft.com/office/drawing/2014/main" id="{BDD5A594-D852-43BB-B591-E9D9027253BD}"/>
              </a:ext>
            </a:extLst>
          </p:cNvPr>
          <p:cNvSpPr>
            <a:spLocks noGrp="1"/>
          </p:cNvSpPr>
          <p:nvPr>
            <p:ph type="sldNum" sz="quarter" idx="12"/>
          </p:nvPr>
        </p:nvSpPr>
        <p:spPr/>
        <p:txBody>
          <a:bodyPr rtlCol="0"/>
          <a:lstStyle/>
          <a:p>
            <a:pPr rtl="0"/>
            <a:fld id="{19B51A1E-902D-48AF-9020-955120F399B6}" type="slidenum">
              <a:rPr lang="uk-UA" smtClean="0"/>
              <a:pPr rtl="0"/>
              <a:t>2</a:t>
            </a:fld>
            <a:endParaRPr lang="uk-UA"/>
          </a:p>
        </p:txBody>
      </p:sp>
    </p:spTree>
    <p:extLst>
      <p:ext uri="{BB962C8B-B14F-4D97-AF65-F5344CB8AC3E}">
        <p14:creationId xmlns="" xmlns:p14="http://schemas.microsoft.com/office/powerpoint/2010/main" val="4091674644"/>
      </p:ext>
    </p:extLst>
  </p:cSld>
  <p:clrMapOvr>
    <a:masterClrMapping/>
  </p:clrMapOvr>
  <p:transition spd="med">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a:extLst>
              <a:ext uri="{FF2B5EF4-FFF2-40B4-BE49-F238E27FC236}">
                <a16:creationId xmlns="" xmlns:a16="http://schemas.microsoft.com/office/drawing/2014/main" id="{97C06D93-65F2-4552-88CF-83318CBE2CFC}"/>
              </a:ext>
            </a:extLst>
          </p:cNvPr>
          <p:cNvSpPr>
            <a:spLocks noGrp="1"/>
          </p:cNvSpPr>
          <p:nvPr>
            <p:ph type="body" sz="quarter" idx="32"/>
          </p:nvPr>
        </p:nvSpPr>
        <p:spPr>
          <a:xfrm>
            <a:off x="362788" y="257501"/>
            <a:ext cx="5520425" cy="2192401"/>
          </a:xfrm>
        </p:spPr>
        <p:txBody>
          <a:bodyPr rtlCol="0"/>
          <a:lstStyle/>
          <a:p>
            <a:r>
              <a:rPr lang="en-US" b="1" i="1" dirty="0" smtClean="0"/>
              <a:t>The King's Speech </a:t>
            </a:r>
            <a:r>
              <a:rPr lang="en-US" b="1" dirty="0" smtClean="0"/>
              <a:t>(2010)</a:t>
            </a:r>
          </a:p>
          <a:p>
            <a:r>
              <a:rPr lang="en-US" b="1" dirty="0" smtClean="0"/>
              <a:t>Directed by</a:t>
            </a:r>
            <a:r>
              <a:rPr lang="en-US" dirty="0" smtClean="0"/>
              <a:t>: </a:t>
            </a:r>
            <a:r>
              <a:rPr lang="en-US" i="1" dirty="0" smtClean="0"/>
              <a:t>Tom Hooper</a:t>
            </a:r>
            <a:endParaRPr lang="en-US" dirty="0" smtClean="0"/>
          </a:p>
          <a:p>
            <a:r>
              <a:rPr lang="en-US" b="1" dirty="0" smtClean="0"/>
              <a:t>Starring</a:t>
            </a:r>
            <a:r>
              <a:rPr lang="en-US" dirty="0" smtClean="0"/>
              <a:t>: </a:t>
            </a:r>
            <a:r>
              <a:rPr lang="en-US" i="1" dirty="0" smtClean="0"/>
              <a:t>Colin Firth, Geoffrey Rush, Helena Bonham Carter, Timothy Spall</a:t>
            </a:r>
            <a:endParaRPr lang="hu-HU" i="1" dirty="0" smtClean="0"/>
          </a:p>
          <a:p>
            <a:r>
              <a:rPr lang="en-US" dirty="0" smtClean="0"/>
              <a:t>A film about a stuttering </a:t>
            </a:r>
            <a:r>
              <a:rPr lang="hu-HU" dirty="0" smtClean="0"/>
              <a:t>man</a:t>
            </a:r>
            <a:r>
              <a:rPr lang="en-US" dirty="0" smtClean="0"/>
              <a:t> is not the most obvious </a:t>
            </a:r>
            <a:r>
              <a:rPr lang="en-US" dirty="0" err="1" smtClean="0"/>
              <a:t>crowdpleaser</a:t>
            </a:r>
            <a:r>
              <a:rPr lang="en-US" dirty="0" smtClean="0"/>
              <a:t> in film history, even with a wunderkind director and the most likeable star this side of Tom Hanks. </a:t>
            </a:r>
          </a:p>
          <a:p>
            <a:pPr rtl="0"/>
            <a:endParaRPr lang="uk-UA" dirty="0"/>
          </a:p>
        </p:txBody>
      </p:sp>
      <p:sp>
        <p:nvSpPr>
          <p:cNvPr id="29" name="Місце для вмісту 28">
            <a:extLst>
              <a:ext uri="{FF2B5EF4-FFF2-40B4-BE49-F238E27FC236}">
                <a16:creationId xmlns="" xmlns:a16="http://schemas.microsoft.com/office/drawing/2014/main" id="{07FF37F8-D747-444C-8664-2DF836965C77}"/>
              </a:ext>
            </a:extLst>
          </p:cNvPr>
          <p:cNvSpPr>
            <a:spLocks noGrp="1"/>
          </p:cNvSpPr>
          <p:nvPr>
            <p:ph sz="half" idx="1"/>
          </p:nvPr>
        </p:nvSpPr>
        <p:spPr>
          <a:xfrm>
            <a:off x="432000" y="3062376"/>
            <a:ext cx="5472000" cy="3093623"/>
          </a:xfrm>
        </p:spPr>
        <p:txBody>
          <a:bodyPr rtlCol="0"/>
          <a:lstStyle/>
          <a:p>
            <a:pPr>
              <a:buNone/>
            </a:pPr>
            <a:r>
              <a:rPr lang="en-US" b="1" i="1" dirty="0" err="1" smtClean="0"/>
              <a:t>Senna</a:t>
            </a:r>
            <a:r>
              <a:rPr lang="en-US" b="1" dirty="0" smtClean="0"/>
              <a:t> (2010)</a:t>
            </a:r>
          </a:p>
          <a:p>
            <a:pPr>
              <a:buNone/>
            </a:pPr>
            <a:r>
              <a:rPr lang="en-US" b="1" dirty="0" smtClean="0"/>
              <a:t>Directed by</a:t>
            </a:r>
            <a:r>
              <a:rPr lang="en-US" dirty="0" smtClean="0"/>
              <a:t>: </a:t>
            </a:r>
            <a:r>
              <a:rPr lang="en-US" i="1" dirty="0" err="1" smtClean="0"/>
              <a:t>Asif</a:t>
            </a:r>
            <a:r>
              <a:rPr lang="en-US" i="1" dirty="0" smtClean="0"/>
              <a:t> </a:t>
            </a:r>
            <a:r>
              <a:rPr lang="en-US" i="1" dirty="0" err="1" smtClean="0"/>
              <a:t>Kapadia</a:t>
            </a:r>
            <a:endParaRPr lang="en-US" dirty="0" smtClean="0"/>
          </a:p>
          <a:p>
            <a:pPr>
              <a:buNone/>
            </a:pPr>
            <a:r>
              <a:rPr lang="en-US" b="1" dirty="0" smtClean="0"/>
              <a:t>Starring</a:t>
            </a:r>
            <a:r>
              <a:rPr lang="en-US" dirty="0" smtClean="0"/>
              <a:t>: </a:t>
            </a:r>
            <a:r>
              <a:rPr lang="en-US" i="1" dirty="0" err="1" smtClean="0"/>
              <a:t>Ayrton</a:t>
            </a:r>
            <a:r>
              <a:rPr lang="en-US" i="1" dirty="0" smtClean="0"/>
              <a:t> </a:t>
            </a:r>
            <a:r>
              <a:rPr lang="en-US" i="1" dirty="0" err="1" smtClean="0"/>
              <a:t>Senna</a:t>
            </a:r>
            <a:r>
              <a:rPr lang="en-US" i="1" dirty="0" smtClean="0"/>
              <a:t>, Alain Prost, Frank Williams</a:t>
            </a:r>
            <a:endParaRPr lang="hu-HU" dirty="0" smtClean="0"/>
          </a:p>
          <a:p>
            <a:pPr marL="0" indent="0">
              <a:buNone/>
            </a:pPr>
            <a:r>
              <a:rPr lang="en-US" dirty="0" smtClean="0"/>
              <a:t>Far from the dyed-in-the-wool </a:t>
            </a:r>
            <a:r>
              <a:rPr lang="en-US" dirty="0" err="1" smtClean="0"/>
              <a:t>petrolhead</a:t>
            </a:r>
            <a:r>
              <a:rPr lang="en-US" dirty="0" smtClean="0"/>
              <a:t> you might expect, </a:t>
            </a:r>
            <a:r>
              <a:rPr lang="en-US" dirty="0" err="1" smtClean="0"/>
              <a:t>Asif</a:t>
            </a:r>
            <a:r>
              <a:rPr lang="en-US" dirty="0" smtClean="0"/>
              <a:t> </a:t>
            </a:r>
            <a:r>
              <a:rPr lang="en-US" dirty="0" err="1" smtClean="0"/>
              <a:t>Kapadia's</a:t>
            </a:r>
            <a:r>
              <a:rPr lang="en-US" dirty="0" smtClean="0"/>
              <a:t> knowledge of Formula 1 was fairly scant when he set to work on his </a:t>
            </a:r>
            <a:r>
              <a:rPr lang="en-US" dirty="0" err="1" smtClean="0"/>
              <a:t>mesmerising</a:t>
            </a:r>
            <a:r>
              <a:rPr lang="en-US" dirty="0" smtClean="0"/>
              <a:t> character study of Brazilian superstar </a:t>
            </a:r>
            <a:r>
              <a:rPr lang="en-US" dirty="0" err="1" smtClean="0"/>
              <a:t>Ayrton</a:t>
            </a:r>
            <a:r>
              <a:rPr lang="en-US" dirty="0" smtClean="0"/>
              <a:t> </a:t>
            </a:r>
            <a:r>
              <a:rPr lang="en-US" dirty="0" err="1" smtClean="0"/>
              <a:t>Senna</a:t>
            </a:r>
            <a:r>
              <a:rPr lang="en-US" dirty="0" smtClean="0"/>
              <a:t>. It speaks volumes for </a:t>
            </a:r>
            <a:r>
              <a:rPr lang="en-US" dirty="0" err="1" smtClean="0"/>
              <a:t>Senna’s</a:t>
            </a:r>
            <a:r>
              <a:rPr lang="en-US" dirty="0" smtClean="0"/>
              <a:t> charisma that the result still glows with </a:t>
            </a:r>
            <a:r>
              <a:rPr lang="en-US" dirty="0" err="1" smtClean="0"/>
              <a:t>fanboyish</a:t>
            </a:r>
            <a:r>
              <a:rPr lang="en-US" dirty="0" smtClean="0"/>
              <a:t> affection for its subject. </a:t>
            </a:r>
            <a:endParaRPr lang="hu-HU" dirty="0" smtClean="0"/>
          </a:p>
          <a:p>
            <a:pPr marL="0" indent="0">
              <a:buNone/>
            </a:pPr>
            <a:endParaRPr lang="uk-UA" dirty="0"/>
          </a:p>
        </p:txBody>
      </p:sp>
      <p:pic>
        <p:nvPicPr>
          <p:cNvPr id="14" name="Місце для зображення 13" descr="Покажчик місця заповнення зображення ліворуч">
            <a:extLst>
              <a:ext uri="{FF2B5EF4-FFF2-40B4-BE49-F238E27FC236}">
                <a16:creationId xmlns="" xmlns:a16="http://schemas.microsoft.com/office/drawing/2014/main" id="{FEA01CFE-4F0B-CC44-BFE2-2E561B199D1D}"/>
              </a:ext>
            </a:extLst>
          </p:cNvPr>
          <p:cNvPicPr>
            <a:picLocks noGrp="1" noChangeAspect="1"/>
          </p:cNvPicPr>
          <p:nvPr>
            <p:ph type="pic" sz="quarter" idx="14"/>
          </p:nvPr>
        </p:nvPicPr>
        <p:blipFill>
          <a:blip r:embed="rId3" cstate="screen">
            <a:extLst>
              <a:ext uri="{28A0092B-C50C-407E-A947-70E740481C1C}">
                <a14:useLocalDpi xmlns="" xmlns:a14="http://schemas.microsoft.com/office/drawing/2010/main"/>
              </a:ext>
            </a:extLst>
          </a:blip>
          <a:srcRect/>
          <a:stretch>
            <a:fillRect/>
          </a:stretch>
        </p:blipFill>
        <p:spPr/>
      </p:pic>
      <p:pic>
        <p:nvPicPr>
          <p:cNvPr id="19" name="Місце для зображення 18" descr="Покажчик місця заповнення зображення внизу">
            <a:extLst>
              <a:ext uri="{FF2B5EF4-FFF2-40B4-BE49-F238E27FC236}">
                <a16:creationId xmlns="" xmlns:a16="http://schemas.microsoft.com/office/drawing/2014/main" id="{0E34C8FB-E520-F145-92A4-42863771C42F}"/>
              </a:ext>
            </a:extLst>
          </p:cNvPr>
          <p:cNvPicPr>
            <a:picLocks noGrp="1" noChangeAspect="1"/>
          </p:cNvPicPr>
          <p:nvPr>
            <p:ph type="pic" sz="quarter" idx="35"/>
          </p:nvPr>
        </p:nvPicPr>
        <p:blipFill>
          <a:blip r:embed="rId4" cstate="screen">
            <a:extLst>
              <a:ext uri="{28A0092B-C50C-407E-A947-70E740481C1C}">
                <a14:useLocalDpi xmlns="" xmlns:a14="http://schemas.microsoft.com/office/drawing/2010/main"/>
              </a:ext>
            </a:extLst>
          </a:blip>
          <a:srcRect/>
          <a:stretch>
            <a:fillRect/>
          </a:stretch>
        </p:blipFill>
        <p:spPr/>
      </p:pic>
      <p:pic>
        <p:nvPicPr>
          <p:cNvPr id="17" name="Місце для зображення 16" descr="Покажчик місця заповнення зображення вгорі">
            <a:extLst>
              <a:ext uri="{FF2B5EF4-FFF2-40B4-BE49-F238E27FC236}">
                <a16:creationId xmlns="" xmlns:a16="http://schemas.microsoft.com/office/drawing/2014/main" id="{893F9275-F9D8-C846-B8BE-3571B6BA9792}"/>
              </a:ext>
            </a:extLst>
          </p:cNvPr>
          <p:cNvPicPr>
            <a:picLocks noGrp="1" noChangeAspect="1"/>
          </p:cNvPicPr>
          <p:nvPr>
            <p:ph type="pic" sz="quarter" idx="34"/>
          </p:nvPr>
        </p:nvPicPr>
        <p:blipFill>
          <a:blip r:embed="rId5" cstate="screen">
            <a:extLst>
              <a:ext uri="{28A0092B-C50C-407E-A947-70E740481C1C}">
                <a14:useLocalDpi xmlns="" xmlns:a14="http://schemas.microsoft.com/office/drawing/2010/main"/>
              </a:ext>
            </a:extLst>
          </a:blip>
          <a:srcRect/>
          <a:stretch>
            <a:fillRect/>
          </a:stretch>
        </p:blipFill>
        <p:spPr/>
      </p:pic>
      <p:sp>
        <p:nvSpPr>
          <p:cNvPr id="6" name="Місце для номера слайда 5">
            <a:extLst>
              <a:ext uri="{FF2B5EF4-FFF2-40B4-BE49-F238E27FC236}">
                <a16:creationId xmlns="" xmlns:a16="http://schemas.microsoft.com/office/drawing/2014/main" id="{46D051DA-5DAD-43A7-A238-51C63BA59FEC}"/>
              </a:ext>
            </a:extLst>
          </p:cNvPr>
          <p:cNvSpPr>
            <a:spLocks noGrp="1"/>
          </p:cNvSpPr>
          <p:nvPr>
            <p:ph type="sldNum" sz="quarter" idx="33"/>
          </p:nvPr>
        </p:nvSpPr>
        <p:spPr/>
        <p:txBody>
          <a:bodyPr rtlCol="0"/>
          <a:lstStyle/>
          <a:p>
            <a:pPr rtl="0"/>
            <a:fld id="{19B51A1E-902D-48AF-9020-955120F399B6}" type="slidenum">
              <a:rPr lang="uk-UA" smtClean="0"/>
              <a:pPr rtl="0"/>
              <a:t>20</a:t>
            </a:fld>
            <a:endParaRPr lang="uk-UA"/>
          </a:p>
        </p:txBody>
      </p:sp>
    </p:spTree>
    <p:extLst>
      <p:ext uri="{BB962C8B-B14F-4D97-AF65-F5344CB8AC3E}">
        <p14:creationId xmlns="" xmlns:p14="http://schemas.microsoft.com/office/powerpoint/2010/main" val="2893854554"/>
      </p:ext>
    </p:extLst>
  </p:cSld>
  <p:clrMapOvr>
    <a:masterClrMapping/>
  </p:clrMapOvr>
  <p:transition spd="med">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зображення 4" descr="Покажчик місця заповнення великого зображення">
            <a:extLst>
              <a:ext uri="{FF2B5EF4-FFF2-40B4-BE49-F238E27FC236}">
                <a16:creationId xmlns="" xmlns:a16="http://schemas.microsoft.com/office/drawing/2014/main" id="{FB15BC12-29C3-3D4B-805A-8A860D70CA67}"/>
              </a:ext>
            </a:extLst>
          </p:cNvPr>
          <p:cNvPicPr>
            <a:picLocks noGrp="1" noChangeAspect="1"/>
          </p:cNvPicPr>
          <p:nvPr>
            <p:ph type="pic" sz="quarter" idx="14"/>
          </p:nvPr>
        </p:nvPicPr>
        <p:blipFill>
          <a:blip r:embed="rId2" cstate="screen">
            <a:extLst>
              <a:ext uri="{28A0092B-C50C-407E-A947-70E740481C1C}">
                <a14:useLocalDpi xmlns="" xmlns:a14="http://schemas.microsoft.com/office/drawing/2010/main"/>
              </a:ext>
            </a:extLst>
          </a:blip>
          <a:srcRect/>
          <a:stretch>
            <a:fillRect/>
          </a:stretch>
        </p:blipFill>
        <p:spPr/>
      </p:pic>
      <p:sp>
        <p:nvSpPr>
          <p:cNvPr id="6" name="Місце для номера слайда 5">
            <a:extLst>
              <a:ext uri="{FF2B5EF4-FFF2-40B4-BE49-F238E27FC236}">
                <a16:creationId xmlns="" xmlns:a16="http://schemas.microsoft.com/office/drawing/2014/main" id="{70202D98-AA1E-41BB-B94E-180311759C13}"/>
              </a:ext>
            </a:extLst>
          </p:cNvPr>
          <p:cNvSpPr>
            <a:spLocks noGrp="1"/>
          </p:cNvSpPr>
          <p:nvPr>
            <p:ph type="sldNum" sz="quarter" idx="15"/>
          </p:nvPr>
        </p:nvSpPr>
        <p:spPr/>
        <p:txBody>
          <a:bodyPr rtlCol="0"/>
          <a:lstStyle/>
          <a:p>
            <a:pPr rtl="0"/>
            <a:fld id="{19B51A1E-902D-48AF-9020-955120F399B6}" type="slidenum">
              <a:rPr lang="uk-UA" smtClean="0"/>
              <a:pPr rtl="0"/>
              <a:t>21</a:t>
            </a:fld>
            <a:endParaRPr lang="uk-UA"/>
          </a:p>
        </p:txBody>
      </p:sp>
      <p:sp>
        <p:nvSpPr>
          <p:cNvPr id="16" name="Текстове поле 15" descr="Дизайн зі зсувом до блоку підпису">
            <a:extLst>
              <a:ext uri="{FF2B5EF4-FFF2-40B4-BE49-F238E27FC236}">
                <a16:creationId xmlns="" xmlns:a16="http://schemas.microsoft.com/office/drawing/2014/main" id="{03888866-542D-43D4-BFE1-045D36351922}"/>
              </a:ext>
              <a:ext uri="{C183D7F6-B498-43B3-948B-1728B52AA6E4}">
                <adec:decorative xmlns:adec="http://schemas.microsoft.com/office/drawing/2017/decorative" xmlns="" val="1"/>
              </a:ext>
            </a:extLst>
          </p:cNvPr>
          <p:cNvSpPr txBox="1">
            <a:spLocks/>
          </p:cNvSpPr>
          <p:nvPr/>
        </p:nvSpPr>
        <p:spPr>
          <a:xfrm flipH="1">
            <a:off x="-1" y="4813138"/>
            <a:ext cx="691517" cy="1026777"/>
          </a:xfrm>
          <a:custGeom>
            <a:avLst/>
            <a:gdLst>
              <a:gd name="connsiteX0" fmla="*/ 1494549 w 1494549"/>
              <a:gd name="connsiteY0" fmla="*/ 0 h 2200275"/>
              <a:gd name="connsiteX1" fmla="*/ 100333 w 1494549"/>
              <a:gd name="connsiteY1" fmla="*/ 0 h 2200275"/>
              <a:gd name="connsiteX2" fmla="*/ 0 w 1494549"/>
              <a:gd name="connsiteY2" fmla="*/ 100333 h 2200275"/>
              <a:gd name="connsiteX3" fmla="*/ 0 w 1494549"/>
              <a:gd name="connsiteY3" fmla="*/ 2099942 h 2200275"/>
              <a:gd name="connsiteX4" fmla="*/ 100333 w 1494549"/>
              <a:gd name="connsiteY4" fmla="*/ 2200275 h 2200275"/>
              <a:gd name="connsiteX5" fmla="*/ 1494549 w 1494549"/>
              <a:gd name="connsiteY5" fmla="*/ 2200275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4549" h="2200275">
                <a:moveTo>
                  <a:pt x="1494549" y="0"/>
                </a:moveTo>
                <a:lnTo>
                  <a:pt x="100333" y="0"/>
                </a:lnTo>
                <a:cubicBezTo>
                  <a:pt x="44921" y="0"/>
                  <a:pt x="0" y="44921"/>
                  <a:pt x="0" y="100333"/>
                </a:cubicBezTo>
                <a:lnTo>
                  <a:pt x="0" y="2099942"/>
                </a:lnTo>
                <a:cubicBezTo>
                  <a:pt x="0" y="2155354"/>
                  <a:pt x="44921" y="2200275"/>
                  <a:pt x="100333" y="2200275"/>
                </a:cubicBezTo>
                <a:lnTo>
                  <a:pt x="1494549" y="2200275"/>
                </a:ln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pPr rtl="0"/>
            <a:endParaRPr lang="uk-UA"/>
          </a:p>
        </p:txBody>
      </p:sp>
      <p:sp>
        <p:nvSpPr>
          <p:cNvPr id="17" name="Рівнобедрений трикутник 16" descr="Тінь зі зсувом до заголовка">
            <a:extLst>
              <a:ext uri="{FF2B5EF4-FFF2-40B4-BE49-F238E27FC236}">
                <a16:creationId xmlns="" xmlns:a16="http://schemas.microsoft.com/office/drawing/2014/main" id="{667AA2A8-C66E-4F4C-A6E7-E7ABCE7E9EC3}"/>
              </a:ext>
              <a:ext uri="{C183D7F6-B498-43B3-948B-1728B52AA6E4}">
                <adec:decorative xmlns:adec="http://schemas.microsoft.com/office/drawing/2017/decorative" xmlns="" val="1"/>
              </a:ext>
            </a:extLst>
          </p:cNvPr>
          <p:cNvSpPr/>
          <p:nvPr/>
        </p:nvSpPr>
        <p:spPr>
          <a:xfrm rot="10800000" flipH="1">
            <a:off x="463958" y="5610101"/>
            <a:ext cx="225306" cy="201048"/>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
        <p:nvSpPr>
          <p:cNvPr id="12" name="Заголовок 11">
            <a:extLst>
              <a:ext uri="{FF2B5EF4-FFF2-40B4-BE49-F238E27FC236}">
                <a16:creationId xmlns="" xmlns:a16="http://schemas.microsoft.com/office/drawing/2014/main" id="{D8744987-7958-44D9-AE6F-009CA4C08875}"/>
              </a:ext>
            </a:extLst>
          </p:cNvPr>
          <p:cNvSpPr>
            <a:spLocks noGrp="1"/>
          </p:cNvSpPr>
          <p:nvPr>
            <p:ph type="ctrTitle"/>
          </p:nvPr>
        </p:nvSpPr>
        <p:spPr>
          <a:xfrm>
            <a:off x="2792949" y="2685560"/>
            <a:ext cx="5675313" cy="539345"/>
          </a:xfrm>
        </p:spPr>
        <p:txBody>
          <a:bodyPr rtlCol="0"/>
          <a:lstStyle/>
          <a:p>
            <a:pPr algn="ctr" rtl="0"/>
            <a:r>
              <a:rPr lang="en-US" sz="2400" b="1" dirty="0" smtClean="0"/>
              <a:t>Thank you for attention!</a:t>
            </a:r>
            <a:r>
              <a:rPr lang="uk-UA" sz="2400" b="1" dirty="0" smtClean="0"/>
              <a:t> </a:t>
            </a:r>
            <a:endParaRPr lang="uk-UA" sz="2400" b="1" dirty="0"/>
          </a:p>
        </p:txBody>
      </p:sp>
      <p:sp>
        <p:nvSpPr>
          <p:cNvPr id="19" name="Рівнобедрений трикутник 18" descr="Тінь зі зсувом до заголовка">
            <a:extLst>
              <a:ext uri="{FF2B5EF4-FFF2-40B4-BE49-F238E27FC236}">
                <a16:creationId xmlns="" xmlns:a16="http://schemas.microsoft.com/office/drawing/2014/main" id="{ABF5B12D-6F10-4377-9094-B3E79ECB1B94}"/>
              </a:ext>
              <a:ext uri="{C183D7F6-B498-43B3-948B-1728B52AA6E4}">
                <adec:decorative xmlns:adec="http://schemas.microsoft.com/office/drawing/2017/decorative" xmlns="" val="1"/>
              </a:ext>
            </a:extLst>
          </p:cNvPr>
          <p:cNvSpPr/>
          <p:nvPr/>
        </p:nvSpPr>
        <p:spPr>
          <a:xfrm rot="10800000" flipH="1" flipV="1">
            <a:off x="463958" y="4860371"/>
            <a:ext cx="225306" cy="201048"/>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a:p>
        </p:txBody>
      </p:sp>
    </p:spTree>
    <p:extLst>
      <p:ext uri="{BB962C8B-B14F-4D97-AF65-F5344CB8AC3E}">
        <p14:creationId xmlns="" xmlns:p14="http://schemas.microsoft.com/office/powerpoint/2010/main" val="665219316"/>
      </p:ext>
    </p:extLst>
  </p:cSld>
  <p:clrMapOvr>
    <a:masterClrMapping/>
  </p:clrMapOvr>
  <p:transition spd="med">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a:extLst>
              <a:ext uri="{FF2B5EF4-FFF2-40B4-BE49-F238E27FC236}">
                <a16:creationId xmlns="" xmlns:a16="http://schemas.microsoft.com/office/drawing/2014/main" id="{611DC577-0A95-47D0-95D9-5F8DA763D46B}"/>
              </a:ext>
            </a:extLst>
          </p:cNvPr>
          <p:cNvSpPr>
            <a:spLocks noGrp="1"/>
          </p:cNvSpPr>
          <p:nvPr>
            <p:ph type="body" sz="quarter" idx="32"/>
          </p:nvPr>
        </p:nvSpPr>
        <p:spPr>
          <a:xfrm>
            <a:off x="431801" y="483080"/>
            <a:ext cx="5472000" cy="1276710"/>
          </a:xfrm>
        </p:spPr>
        <p:txBody>
          <a:bodyPr rtlCol="0"/>
          <a:lstStyle/>
          <a:p>
            <a:r>
              <a:rPr lang="en-US" sz="2000" b="1" dirty="0" smtClean="0"/>
              <a:t>The term '</a:t>
            </a:r>
            <a:r>
              <a:rPr lang="en-US" sz="2000" b="1" i="1" dirty="0" smtClean="0"/>
              <a:t>broadcast media</a:t>
            </a:r>
            <a:r>
              <a:rPr lang="en-US" sz="2000" b="1" dirty="0" smtClean="0"/>
              <a:t>' covers a wide spectrum of different communication methods such as television, radio, newspapers, magazines and any other materials supplied by the media and press.</a:t>
            </a:r>
            <a:endParaRPr lang="uk-UA" sz="2000" b="1" dirty="0"/>
          </a:p>
        </p:txBody>
      </p:sp>
      <p:sp>
        <p:nvSpPr>
          <p:cNvPr id="4" name="Місце для вмісту 3">
            <a:extLst>
              <a:ext uri="{FF2B5EF4-FFF2-40B4-BE49-F238E27FC236}">
                <a16:creationId xmlns="" xmlns:a16="http://schemas.microsoft.com/office/drawing/2014/main" id="{D355C61F-C8F1-4977-8E1F-F16C0D9EA88C}"/>
              </a:ext>
            </a:extLst>
          </p:cNvPr>
          <p:cNvSpPr>
            <a:spLocks noGrp="1"/>
          </p:cNvSpPr>
          <p:nvPr>
            <p:ph sz="half" idx="1"/>
          </p:nvPr>
        </p:nvSpPr>
        <p:spPr>
          <a:xfrm>
            <a:off x="432000" y="2556000"/>
            <a:ext cx="5472000" cy="3600000"/>
          </a:xfrm>
        </p:spPr>
        <p:txBody>
          <a:bodyPr rtlCol="0"/>
          <a:lstStyle/>
          <a:p>
            <a:pPr marL="0" indent="0" algn="ctr">
              <a:buNone/>
            </a:pPr>
            <a:r>
              <a:rPr lang="en-US" sz="2000" b="1" dirty="0" smtClean="0"/>
              <a:t>What types of information are available in the broadcasting media?</a:t>
            </a:r>
          </a:p>
          <a:p>
            <a:pPr marL="0" indent="0">
              <a:buNone/>
            </a:pPr>
            <a:r>
              <a:rPr lang="en-US" sz="2000" dirty="0" smtClean="0"/>
              <a:t>The broadcasting media provides valuable information, for example speeches, documentaries, interviews, advertisements, daily news, financial markets and much more. The latest (newest/most up-to-date) information can be found here.</a:t>
            </a:r>
            <a:endParaRPr lang="uk-UA" sz="2000" dirty="0"/>
          </a:p>
        </p:txBody>
      </p:sp>
      <p:pic>
        <p:nvPicPr>
          <p:cNvPr id="9" name="Місце для зображення 8" descr="Місце для зображення">
            <a:extLst>
              <a:ext uri="{FF2B5EF4-FFF2-40B4-BE49-F238E27FC236}">
                <a16:creationId xmlns="" xmlns:a16="http://schemas.microsoft.com/office/drawing/2014/main" id="{52FD3342-E198-5348-9EE9-579E8FFF9DDC}"/>
              </a:ext>
            </a:extLst>
          </p:cNvPr>
          <p:cNvPicPr>
            <a:picLocks noGrp="1" noChangeAspect="1"/>
          </p:cNvPicPr>
          <p:nvPr>
            <p:ph type="pic" sz="quarter" idx="14"/>
          </p:nvPr>
        </p:nvPicPr>
        <p:blipFill>
          <a:blip r:embed="rId3" cstate="screen">
            <a:extLst>
              <a:ext uri="{28A0092B-C50C-407E-A947-70E740481C1C}">
                <a14:useLocalDpi xmlns="" xmlns:a14="http://schemas.microsoft.com/office/drawing/2010/main"/>
              </a:ext>
            </a:extLst>
          </a:blip>
          <a:srcRect/>
          <a:stretch>
            <a:fillRect/>
          </a:stretch>
        </p:blipFill>
        <p:spPr/>
      </p:pic>
      <p:sp>
        <p:nvSpPr>
          <p:cNvPr id="15" name="Полілінія 5" descr="Пусте зображення зі зсувом">
            <a:extLst>
              <a:ext uri="{FF2B5EF4-FFF2-40B4-BE49-F238E27FC236}">
                <a16:creationId xmlns="" xmlns:a16="http://schemas.microsoft.com/office/drawing/2014/main" id="{764DA446-807B-4C83-BB5A-59E3FABC93F3}"/>
              </a:ext>
              <a:ext uri="{C183D7F6-B498-43B3-948B-1728B52AA6E4}">
                <adec:decorative xmlns:adec="http://schemas.microsoft.com/office/drawing/2017/decorative" xmlns=""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uk-UA"/>
          </a:p>
        </p:txBody>
      </p:sp>
      <p:sp>
        <p:nvSpPr>
          <p:cNvPr id="16" name="Полілінія 5" descr="Суцільне зображення зі зсувом">
            <a:extLst>
              <a:ext uri="{FF2B5EF4-FFF2-40B4-BE49-F238E27FC236}">
                <a16:creationId xmlns="" xmlns:a16="http://schemas.microsoft.com/office/drawing/2014/main" id="{F28CDBF8-0191-43F9-98FE-B98B08813979}"/>
              </a:ext>
              <a:ext uri="{C183D7F6-B498-43B3-948B-1728B52AA6E4}">
                <adec:decorative xmlns:adec="http://schemas.microsoft.com/office/drawing/2017/decorative" xmlns="" val="1"/>
              </a:ext>
            </a:extLst>
          </p:cNvPr>
          <p:cNvSpPr>
            <a:spLocks noChangeAspect="1"/>
          </p:cNvSpPr>
          <p:nvPr/>
        </p:nvSpPr>
        <p:spPr bwMode="auto">
          <a:xfrm>
            <a:off x="7459030" y="2460298"/>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uk-UA"/>
          </a:p>
        </p:txBody>
      </p:sp>
      <p:sp>
        <p:nvSpPr>
          <p:cNvPr id="6" name="Місце для номера слайда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uk-UA" smtClean="0"/>
              <a:pPr rtl="0"/>
              <a:t>3</a:t>
            </a:fld>
            <a:endParaRPr lang="uk-UA"/>
          </a:p>
        </p:txBody>
      </p:sp>
    </p:spTree>
    <p:extLst>
      <p:ext uri="{BB962C8B-B14F-4D97-AF65-F5344CB8AC3E}">
        <p14:creationId xmlns="" xmlns:p14="http://schemas.microsoft.com/office/powerpoint/2010/main" val="1329746698"/>
      </p:ext>
    </p:extLst>
  </p:cSld>
  <p:clrMapOvr>
    <a:masterClrMapping/>
  </p:clrMapOvr>
  <p:transition spd="med">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EA5083B-CC27-4F1C-AD03-E3DBEC1C9E78}"/>
              </a:ext>
            </a:extLst>
          </p:cNvPr>
          <p:cNvSpPr>
            <a:spLocks noGrp="1"/>
          </p:cNvSpPr>
          <p:nvPr>
            <p:ph type="title"/>
          </p:nvPr>
        </p:nvSpPr>
        <p:spPr/>
        <p:txBody>
          <a:bodyPr rtlCol="0"/>
          <a:lstStyle/>
          <a:p>
            <a:pPr rtl="0"/>
            <a:r>
              <a:rPr lang="en-US" dirty="0" smtClean="0"/>
              <a:t>Broadcasting in the UK</a:t>
            </a:r>
            <a:endParaRPr lang="uk-UA" dirty="0"/>
          </a:p>
        </p:txBody>
      </p:sp>
      <p:sp>
        <p:nvSpPr>
          <p:cNvPr id="3" name="Місце для тексту 2">
            <a:extLst>
              <a:ext uri="{FF2B5EF4-FFF2-40B4-BE49-F238E27FC236}">
                <a16:creationId xmlns="" xmlns:a16="http://schemas.microsoft.com/office/drawing/2014/main" id="{97C06D93-65F2-4552-88CF-83318CBE2CFC}"/>
              </a:ext>
            </a:extLst>
          </p:cNvPr>
          <p:cNvSpPr>
            <a:spLocks noGrp="1"/>
          </p:cNvSpPr>
          <p:nvPr>
            <p:ph type="body" sz="quarter" idx="32"/>
          </p:nvPr>
        </p:nvSpPr>
        <p:spPr>
          <a:xfrm>
            <a:off x="431801" y="1008000"/>
            <a:ext cx="5472000" cy="3969442"/>
          </a:xfrm>
        </p:spPr>
        <p:txBody>
          <a:bodyPr rtlCol="0"/>
          <a:lstStyle/>
          <a:p>
            <a:r>
              <a:rPr lang="en-US" sz="2000" dirty="0" smtClean="0">
                <a:solidFill>
                  <a:schemeClr val="tx1"/>
                </a:solidFill>
              </a:rPr>
              <a:t>There are several different types of media in the </a:t>
            </a:r>
            <a:r>
              <a:rPr lang="en-US" sz="2000" dirty="0" smtClean="0">
                <a:solidFill>
                  <a:schemeClr val="tx1"/>
                </a:solidFill>
                <a:hlinkClick r:id="rId3" tooltip="United Kingdom"/>
              </a:rPr>
              <a:t>United Kingdom</a:t>
            </a:r>
            <a:r>
              <a:rPr lang="en-US" sz="2000" dirty="0" smtClean="0">
                <a:solidFill>
                  <a:schemeClr val="tx1"/>
                </a:solidFill>
              </a:rPr>
              <a:t>: television, radio, newspapers, magazines and websites. The country also has a strong </a:t>
            </a:r>
            <a:r>
              <a:rPr lang="en-US" sz="2000" dirty="0" smtClean="0">
                <a:solidFill>
                  <a:schemeClr val="tx1"/>
                </a:solidFill>
                <a:hlinkClick r:id="rId4" tooltip="Music of the United Kingdom"/>
              </a:rPr>
              <a:t>music industry</a:t>
            </a:r>
            <a:r>
              <a:rPr lang="en-US" sz="2000" dirty="0" smtClean="0">
                <a:solidFill>
                  <a:schemeClr val="tx1"/>
                </a:solidFill>
              </a:rPr>
              <a:t>. The United Kingdom has a diverse range of providers, the most prominent being the publicly owned </a:t>
            </a:r>
            <a:r>
              <a:rPr lang="en-US" sz="2000" dirty="0" smtClean="0">
                <a:solidFill>
                  <a:schemeClr val="tx1"/>
                </a:solidFill>
                <a:hlinkClick r:id="rId5" tooltip="Public service broadcaster"/>
              </a:rPr>
              <a:t>public service broadcaster</a:t>
            </a:r>
            <a:r>
              <a:rPr lang="en-US" sz="2000" dirty="0" smtClean="0">
                <a:solidFill>
                  <a:schemeClr val="tx1"/>
                </a:solidFill>
              </a:rPr>
              <a:t>, the British Broadcasting Corporation (</a:t>
            </a:r>
            <a:r>
              <a:rPr lang="en-US" sz="2000" dirty="0" smtClean="0">
                <a:solidFill>
                  <a:schemeClr val="tx1"/>
                </a:solidFill>
                <a:hlinkClick r:id="rId6" tooltip="BBC"/>
              </a:rPr>
              <a:t>BBC</a:t>
            </a:r>
            <a:r>
              <a:rPr lang="en-US" sz="2000" dirty="0" smtClean="0">
                <a:solidFill>
                  <a:schemeClr val="tx1"/>
                </a:solidFill>
              </a:rPr>
              <a:t>). The BBC's largest competitors are </a:t>
            </a:r>
            <a:r>
              <a:rPr lang="en-US" sz="2000" dirty="0" smtClean="0">
                <a:solidFill>
                  <a:schemeClr val="tx1"/>
                </a:solidFill>
                <a:hlinkClick r:id="rId7" tooltip="ITV plc"/>
              </a:rPr>
              <a:t>ITV plc</a:t>
            </a:r>
            <a:r>
              <a:rPr lang="en-US" sz="2000" dirty="0" smtClean="0">
                <a:solidFill>
                  <a:schemeClr val="tx1"/>
                </a:solidFill>
              </a:rPr>
              <a:t>, which operates 13 of the 15 regional television broadcasters that make up the ITV Network, and American global media conglomerate </a:t>
            </a:r>
            <a:r>
              <a:rPr lang="en-US" sz="2000" dirty="0" smtClean="0">
                <a:solidFill>
                  <a:schemeClr val="tx1"/>
                </a:solidFill>
                <a:hlinkClick r:id="rId8" tooltip="Comcast"/>
              </a:rPr>
              <a:t>Comcast</a:t>
            </a:r>
            <a:r>
              <a:rPr lang="en-US" sz="2000" dirty="0" smtClean="0">
                <a:solidFill>
                  <a:schemeClr val="tx1"/>
                </a:solidFill>
              </a:rPr>
              <a:t>, which owns the broadcaster </a:t>
            </a:r>
            <a:r>
              <a:rPr lang="en-US" sz="2000" dirty="0" smtClean="0">
                <a:solidFill>
                  <a:schemeClr val="tx1"/>
                </a:solidFill>
                <a:hlinkClick r:id="rId9" tooltip="Sky Limited"/>
              </a:rPr>
              <a:t>Sky Ltd</a:t>
            </a:r>
            <a:r>
              <a:rPr lang="en-US" sz="2000" dirty="0" smtClean="0">
                <a:solidFill>
                  <a:schemeClr val="tx1"/>
                </a:solidFill>
              </a:rPr>
              <a:t>. Regional media is covered by local radio, television and print newspapers.</a:t>
            </a:r>
            <a:endParaRPr lang="uk-UA" sz="2000" dirty="0">
              <a:solidFill>
                <a:schemeClr val="tx1"/>
              </a:solidFill>
            </a:endParaRPr>
          </a:p>
        </p:txBody>
      </p:sp>
      <p:pic>
        <p:nvPicPr>
          <p:cNvPr id="8" name="Місце для зображення 7" descr="Зображення слайда">
            <a:extLst>
              <a:ext uri="{FF2B5EF4-FFF2-40B4-BE49-F238E27FC236}">
                <a16:creationId xmlns="" xmlns:a16="http://schemas.microsoft.com/office/drawing/2014/main" id="{C6CDA85C-88C0-6444-B1E8-D661956A20E8}"/>
              </a:ext>
            </a:extLst>
          </p:cNvPr>
          <p:cNvPicPr>
            <a:picLocks noGrp="1" noChangeAspect="1"/>
          </p:cNvPicPr>
          <p:nvPr>
            <p:ph type="pic" sz="quarter" idx="36"/>
          </p:nvPr>
        </p:nvPicPr>
        <p:blipFill>
          <a:blip r:embed="rId10" cstate="screen">
            <a:extLst>
              <a:ext uri="{28A0092B-C50C-407E-A947-70E740481C1C}">
                <a14:useLocalDpi xmlns="" xmlns:a14="http://schemas.microsoft.com/office/drawing/2010/main"/>
              </a:ext>
            </a:extLst>
          </a:blip>
          <a:srcRect/>
          <a:stretch>
            <a:fillRect/>
          </a:stretch>
        </p:blipFill>
        <p:spPr/>
      </p:pic>
      <p:sp>
        <p:nvSpPr>
          <p:cNvPr id="66" name="Полілінія 5" descr="Пустий блок зі зсувом">
            <a:extLst>
              <a:ext uri="{FF2B5EF4-FFF2-40B4-BE49-F238E27FC236}">
                <a16:creationId xmlns="" xmlns:a16="http://schemas.microsoft.com/office/drawing/2014/main" id="{3EEE5409-3F6C-485D-B4C2-5247917F1018}"/>
              </a:ext>
              <a:ext uri="{C183D7F6-B498-43B3-948B-1728B52AA6E4}">
                <adec:decorative xmlns:adec="http://schemas.microsoft.com/office/drawing/2017/decorative" xmlns="" val="1"/>
              </a:ext>
            </a:extLst>
          </p:cNvPr>
          <p:cNvSpPr>
            <a:spLocks noChangeAspect="1"/>
          </p:cNvSpPr>
          <p:nvPr/>
        </p:nvSpPr>
        <p:spPr bwMode="auto">
          <a:xfrm>
            <a:off x="5363366" y="497489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uk-UA"/>
          </a:p>
        </p:txBody>
      </p:sp>
      <p:sp>
        <p:nvSpPr>
          <p:cNvPr id="67" name="Полілінія 5" descr="Суцільний блок зі зсувом">
            <a:extLst>
              <a:ext uri="{FF2B5EF4-FFF2-40B4-BE49-F238E27FC236}">
                <a16:creationId xmlns="" xmlns:a16="http://schemas.microsoft.com/office/drawing/2014/main" id="{0D74D4D5-6A4C-4248-8A92-B8CA1C918EB6}"/>
              </a:ext>
              <a:ext uri="{C183D7F6-B498-43B3-948B-1728B52AA6E4}">
                <adec:decorative xmlns:adec="http://schemas.microsoft.com/office/drawing/2017/decorative" xmlns="" val="1"/>
              </a:ext>
            </a:extLst>
          </p:cNvPr>
          <p:cNvSpPr>
            <a:spLocks noChangeAspect="1"/>
          </p:cNvSpPr>
          <p:nvPr/>
        </p:nvSpPr>
        <p:spPr bwMode="auto">
          <a:xfrm>
            <a:off x="6650080" y="4752199"/>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uk-UA"/>
          </a:p>
        </p:txBody>
      </p:sp>
      <p:sp>
        <p:nvSpPr>
          <p:cNvPr id="6" name="Місце для номера слайда 5">
            <a:extLst>
              <a:ext uri="{FF2B5EF4-FFF2-40B4-BE49-F238E27FC236}">
                <a16:creationId xmlns="" xmlns:a16="http://schemas.microsoft.com/office/drawing/2014/main" id="{46D051DA-5DAD-43A7-A238-51C63BA59FEC}"/>
              </a:ext>
            </a:extLst>
          </p:cNvPr>
          <p:cNvSpPr>
            <a:spLocks noGrp="1"/>
          </p:cNvSpPr>
          <p:nvPr>
            <p:ph type="sldNum" sz="quarter" idx="33"/>
          </p:nvPr>
        </p:nvSpPr>
        <p:spPr/>
        <p:txBody>
          <a:bodyPr rtlCol="0"/>
          <a:lstStyle/>
          <a:p>
            <a:pPr rtl="0"/>
            <a:fld id="{19B51A1E-902D-48AF-9020-955120F399B6}" type="slidenum">
              <a:rPr lang="uk-UA" smtClean="0"/>
              <a:pPr rtl="0"/>
              <a:t>4</a:t>
            </a:fld>
            <a:endParaRPr lang="uk-UA"/>
          </a:p>
        </p:txBody>
      </p:sp>
    </p:spTree>
    <p:extLst>
      <p:ext uri="{BB962C8B-B14F-4D97-AF65-F5344CB8AC3E}">
        <p14:creationId xmlns="" xmlns:p14="http://schemas.microsoft.com/office/powerpoint/2010/main" val="3640701659"/>
      </p:ext>
    </p:extLst>
  </p:cSld>
  <p:clrMapOvr>
    <a:masterClrMapping/>
  </p:clrMapOvr>
  <p:transition spd="med">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879" y="190460"/>
            <a:ext cx="5477094" cy="741192"/>
          </a:xfrm>
        </p:spPr>
        <p:txBody>
          <a:bodyPr/>
          <a:lstStyle/>
          <a:p>
            <a:r>
              <a:rPr lang="en-US" b="1" dirty="0" smtClean="0"/>
              <a:t>The</a:t>
            </a:r>
            <a:r>
              <a:rPr lang="en-US" dirty="0" smtClean="0"/>
              <a:t> </a:t>
            </a:r>
            <a:r>
              <a:rPr lang="en-US" b="1" dirty="0" smtClean="0"/>
              <a:t>British Broadcasting Corporation</a:t>
            </a:r>
            <a:r>
              <a:rPr lang="en-US" dirty="0" smtClean="0"/>
              <a:t> </a:t>
            </a:r>
            <a:endParaRPr lang="ru-RU" dirty="0"/>
          </a:p>
        </p:txBody>
      </p:sp>
      <p:sp>
        <p:nvSpPr>
          <p:cNvPr id="4" name="Текст 3"/>
          <p:cNvSpPr>
            <a:spLocks noGrp="1"/>
          </p:cNvSpPr>
          <p:nvPr>
            <p:ph type="body" sz="quarter" idx="32"/>
          </p:nvPr>
        </p:nvSpPr>
        <p:spPr>
          <a:xfrm>
            <a:off x="6237379" y="1473827"/>
            <a:ext cx="5472000" cy="4909721"/>
          </a:xfrm>
        </p:spPr>
        <p:txBody>
          <a:bodyPr/>
          <a:lstStyle/>
          <a:p>
            <a:pPr>
              <a:buFont typeface="Wingdings" pitchFamily="2" charset="2"/>
              <a:buChar char="q"/>
            </a:pPr>
            <a:r>
              <a:rPr lang="en-US" sz="1600" b="1" dirty="0" smtClean="0"/>
              <a:t>Type</a:t>
            </a:r>
            <a:r>
              <a:rPr lang="en-US" sz="1600" dirty="0" smtClean="0"/>
              <a:t> Statutory corporation with a Royal charter</a:t>
            </a:r>
          </a:p>
          <a:p>
            <a:pPr algn="just">
              <a:buFont typeface="Wingdings" pitchFamily="2" charset="2"/>
              <a:buChar char="q"/>
            </a:pPr>
            <a:r>
              <a:rPr lang="en-US" sz="1600" b="1" dirty="0" smtClean="0"/>
              <a:t>Industry</a:t>
            </a:r>
            <a:r>
              <a:rPr lang="en-US" sz="1600" dirty="0" smtClean="0"/>
              <a:t> Mass media</a:t>
            </a:r>
          </a:p>
          <a:p>
            <a:pPr>
              <a:buFont typeface="Wingdings" pitchFamily="2" charset="2"/>
              <a:buChar char="q"/>
            </a:pPr>
            <a:r>
              <a:rPr lang="en-US" sz="1600" b="1" dirty="0" smtClean="0"/>
              <a:t>Predecessor</a:t>
            </a:r>
            <a:r>
              <a:rPr lang="en-US" sz="1600" dirty="0" smtClean="0"/>
              <a:t> British Broadcasting Company Limited</a:t>
            </a:r>
          </a:p>
          <a:p>
            <a:pPr>
              <a:buFont typeface="Wingdings" pitchFamily="2" charset="2"/>
              <a:buChar char="q"/>
            </a:pPr>
            <a:r>
              <a:rPr lang="en-US" sz="1600" b="1" dirty="0" smtClean="0"/>
              <a:t>Founded</a:t>
            </a:r>
            <a:r>
              <a:rPr lang="en-US" sz="1600" dirty="0" smtClean="0"/>
              <a:t>18 October 1922;  (as British Broadcasting Company)</a:t>
            </a:r>
            <a:br>
              <a:rPr lang="en-US" sz="1600" dirty="0" smtClean="0"/>
            </a:br>
            <a:r>
              <a:rPr lang="en-US" sz="1600" dirty="0" smtClean="0"/>
              <a:t>1 January 1927;  (as British Broadcasting Corporation)</a:t>
            </a:r>
          </a:p>
          <a:p>
            <a:pPr>
              <a:buFont typeface="Wingdings" pitchFamily="2" charset="2"/>
              <a:buChar char="q"/>
            </a:pPr>
            <a:r>
              <a:rPr lang="en-US" sz="1600" b="1" dirty="0" smtClean="0"/>
              <a:t>Founder </a:t>
            </a:r>
            <a:r>
              <a:rPr lang="en-US" sz="1600" dirty="0" smtClean="0"/>
              <a:t>John Reith</a:t>
            </a:r>
          </a:p>
          <a:p>
            <a:pPr>
              <a:buFont typeface="Wingdings" pitchFamily="2" charset="2"/>
              <a:buChar char="q"/>
            </a:pPr>
            <a:r>
              <a:rPr lang="en-US" sz="1600" b="1" dirty="0" smtClean="0"/>
              <a:t>Headquarters</a:t>
            </a:r>
            <a:r>
              <a:rPr lang="en-US" sz="1600" dirty="0" smtClean="0"/>
              <a:t> Broadcasting House London</a:t>
            </a:r>
          </a:p>
          <a:p>
            <a:pPr fontAlgn="t">
              <a:buFont typeface="Wingdings" pitchFamily="2" charset="2"/>
              <a:buChar char="q"/>
            </a:pPr>
            <a:r>
              <a:rPr lang="en-US" sz="1600" b="1" dirty="0" smtClean="0"/>
              <a:t>Key people </a:t>
            </a:r>
            <a:r>
              <a:rPr lang="en-US" sz="1600" dirty="0" smtClean="0"/>
              <a:t>Sir David </a:t>
            </a:r>
            <a:r>
              <a:rPr lang="en-US" sz="1600" dirty="0" err="1" smtClean="0"/>
              <a:t>Clementi</a:t>
            </a:r>
            <a:r>
              <a:rPr lang="en-US" sz="1600" dirty="0" smtClean="0"/>
              <a:t> (Chairman)</a:t>
            </a:r>
          </a:p>
          <a:p>
            <a:pPr fontAlgn="t"/>
            <a:r>
              <a:rPr lang="en-US" sz="1600" dirty="0" smtClean="0"/>
              <a:t>Lord Hall of Birkenhead (Director-General)</a:t>
            </a:r>
          </a:p>
          <a:p>
            <a:pPr fontAlgn="t">
              <a:buFont typeface="Wingdings" pitchFamily="2" charset="2"/>
              <a:buChar char="q"/>
            </a:pPr>
            <a:r>
              <a:rPr lang="en-US" sz="1600" b="1" dirty="0" smtClean="0"/>
              <a:t>Products</a:t>
            </a:r>
            <a:r>
              <a:rPr lang="en-US" sz="1600" dirty="0" smtClean="0"/>
              <a:t> Broadcasting </a:t>
            </a:r>
            <a:r>
              <a:rPr lang="en-US" sz="1600" dirty="0" smtClean="0">
                <a:hlinkClick r:id="rId2" tooltip="Web portal"/>
              </a:rPr>
              <a:t>–</a:t>
            </a:r>
            <a:r>
              <a:rPr lang="en-US" sz="1600" dirty="0" smtClean="0"/>
              <a:t> Radio - Web portals</a:t>
            </a:r>
          </a:p>
          <a:p>
            <a:pPr fontAlgn="t">
              <a:buFont typeface="Wingdings" pitchFamily="2" charset="2"/>
              <a:buChar char="q"/>
            </a:pPr>
            <a:r>
              <a:rPr lang="en-US" sz="1600" b="1" dirty="0" smtClean="0"/>
              <a:t>Services</a:t>
            </a:r>
            <a:r>
              <a:rPr lang="en-US" sz="1600" dirty="0" smtClean="0"/>
              <a:t> Television </a:t>
            </a:r>
            <a:r>
              <a:rPr lang="en-US" sz="1600" dirty="0" smtClean="0">
                <a:hlinkClick r:id="rId3" tooltip="BBC Online"/>
              </a:rPr>
              <a:t>–</a:t>
            </a:r>
            <a:r>
              <a:rPr lang="en-US" sz="1600" dirty="0" smtClean="0"/>
              <a:t> Radio - Online</a:t>
            </a:r>
          </a:p>
          <a:p>
            <a:pPr>
              <a:buFont typeface="Wingdings" pitchFamily="2" charset="2"/>
              <a:buChar char="q"/>
            </a:pPr>
            <a:r>
              <a:rPr lang="en-US" sz="1600" b="1" dirty="0" smtClean="0"/>
              <a:t>Number of employees  </a:t>
            </a:r>
            <a:r>
              <a:rPr lang="en-US" sz="1600" dirty="0" smtClean="0"/>
              <a:t>22,401 (2019)</a:t>
            </a:r>
            <a:endParaRPr lang="en-US" sz="1600" baseline="30000" dirty="0" smtClean="0"/>
          </a:p>
          <a:p>
            <a:pPr>
              <a:buFont typeface="Wingdings" pitchFamily="2" charset="2"/>
              <a:buChar char="q"/>
            </a:pPr>
            <a:r>
              <a:rPr lang="en-US" sz="1600" b="1" dirty="0" smtClean="0"/>
              <a:t>Website</a:t>
            </a:r>
            <a:r>
              <a:rPr lang="en-US" sz="1600" dirty="0" smtClean="0"/>
              <a:t> </a:t>
            </a:r>
            <a:r>
              <a:rPr lang="en-US" sz="1600" dirty="0" smtClean="0">
                <a:hlinkClick r:id="rId4"/>
              </a:rPr>
              <a:t>www.bbc.co.uk</a:t>
            </a:r>
            <a:r>
              <a:rPr lang="en-US" sz="1600" dirty="0" smtClean="0"/>
              <a:t/>
            </a:r>
            <a:br>
              <a:rPr lang="en-US" sz="1600" dirty="0" smtClean="0"/>
            </a:br>
            <a:r>
              <a:rPr lang="en-US" sz="1600" dirty="0" smtClean="0"/>
              <a:t>                   </a:t>
            </a:r>
            <a:r>
              <a:rPr lang="en-US" sz="1600" dirty="0" smtClean="0">
                <a:hlinkClick r:id="rId5"/>
              </a:rPr>
              <a:t>bbc.com</a:t>
            </a:r>
            <a:r>
              <a:rPr lang="en-US" sz="1600" dirty="0" smtClean="0"/>
              <a:t> (Outside UK)</a:t>
            </a:r>
            <a:endParaRPr lang="ru-RU" sz="1600" dirty="0"/>
          </a:p>
        </p:txBody>
      </p:sp>
      <p:pic>
        <p:nvPicPr>
          <p:cNvPr id="7" name="Содержимое 6" descr="bbc-logo-design.gif"/>
          <p:cNvPicPr>
            <a:picLocks noGrp="1" noChangeAspect="1"/>
          </p:cNvPicPr>
          <p:nvPr>
            <p:ph sz="half" idx="1"/>
          </p:nvPr>
        </p:nvPicPr>
        <p:blipFill>
          <a:blip r:embed="rId6"/>
          <a:stretch>
            <a:fillRect/>
          </a:stretch>
        </p:blipFill>
        <p:spPr>
          <a:xfrm>
            <a:off x="7361013" y="174266"/>
            <a:ext cx="3276600" cy="1143000"/>
          </a:xfrm>
        </p:spPr>
      </p:pic>
      <p:sp>
        <p:nvSpPr>
          <p:cNvPr id="6" name="Номер слайда 5"/>
          <p:cNvSpPr>
            <a:spLocks noGrp="1"/>
          </p:cNvSpPr>
          <p:nvPr>
            <p:ph type="sldNum" sz="quarter" idx="33"/>
          </p:nvPr>
        </p:nvSpPr>
        <p:spPr/>
        <p:txBody>
          <a:bodyPr/>
          <a:lstStyle/>
          <a:p>
            <a:pPr rtl="0"/>
            <a:fld id="{19B51A1E-902D-48AF-9020-955120F399B6}" type="slidenum">
              <a:rPr lang="uk-UA" smtClean="0"/>
              <a:pPr rtl="0"/>
              <a:t>5</a:t>
            </a:fld>
            <a:endParaRPr lang="uk-UA"/>
          </a:p>
        </p:txBody>
      </p:sp>
      <p:sp>
        <p:nvSpPr>
          <p:cNvPr id="8" name="TextBox 7"/>
          <p:cNvSpPr txBox="1"/>
          <p:nvPr/>
        </p:nvSpPr>
        <p:spPr>
          <a:xfrm>
            <a:off x="560717" y="1345720"/>
            <a:ext cx="4606506" cy="3416320"/>
          </a:xfrm>
          <a:prstGeom prst="rect">
            <a:avLst/>
          </a:prstGeom>
          <a:noFill/>
        </p:spPr>
        <p:txBody>
          <a:bodyPr wrap="square" rtlCol="0">
            <a:spAutoFit/>
          </a:bodyPr>
          <a:lstStyle/>
          <a:p>
            <a:r>
              <a:rPr lang="en-US" dirty="0" smtClean="0"/>
              <a:t>The </a:t>
            </a:r>
            <a:r>
              <a:rPr lang="en-US" b="1" dirty="0" smtClean="0"/>
              <a:t>BBC</a:t>
            </a:r>
            <a:r>
              <a:rPr lang="en-US" dirty="0" smtClean="0"/>
              <a:t> is a British public service broadcaster. Its headquarters are at Broadcasting House in Westminster, London, and it is the world's oldest national broadcasting </a:t>
            </a:r>
            <a:r>
              <a:rPr lang="en-US" dirty="0" err="1" smtClean="0"/>
              <a:t>organisation</a:t>
            </a:r>
            <a:r>
              <a:rPr lang="en-US" dirty="0" smtClean="0"/>
              <a:t> and the largest broadcaster in the world by number of employees. </a:t>
            </a:r>
          </a:p>
          <a:p>
            <a:endParaRPr lang="en-US" dirty="0" smtClean="0"/>
          </a:p>
          <a:p>
            <a:r>
              <a:rPr lang="en-US" dirty="0" smtClean="0"/>
              <a:t>It is also known colloquially as "The </a:t>
            </a:r>
            <a:r>
              <a:rPr lang="en-US" dirty="0" err="1" smtClean="0"/>
              <a:t>Beeb</a:t>
            </a:r>
            <a:r>
              <a:rPr lang="en-US" dirty="0" smtClean="0"/>
              <a:t>", "Auntie", or a combination of both (as "Auntie </a:t>
            </a:r>
            <a:r>
              <a:rPr lang="en-US" dirty="0" err="1" smtClean="0"/>
              <a:t>Beeb</a:t>
            </a:r>
            <a:r>
              <a:rPr lang="en-US" dirty="0" smtClean="0"/>
              <a:t>" or "Auntie B").</a:t>
            </a:r>
          </a:p>
          <a:p>
            <a:endParaRPr lang="en-US" dirty="0" smtClean="0"/>
          </a:p>
          <a:p>
            <a:endParaRPr lang="ru-RU" dirty="0"/>
          </a:p>
        </p:txBody>
      </p:sp>
    </p:spTree>
  </p:cSld>
  <p:clrMapOvr>
    <a:masterClrMapping/>
  </p:clrMapOvr>
  <p:transition spd="med">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Radio</a:t>
            </a:r>
            <a:endParaRPr lang="ru-RU" dirty="0"/>
          </a:p>
        </p:txBody>
      </p:sp>
      <p:sp>
        <p:nvSpPr>
          <p:cNvPr id="3" name="Текст 2"/>
          <p:cNvSpPr>
            <a:spLocks noGrp="1"/>
          </p:cNvSpPr>
          <p:nvPr>
            <p:ph type="body" sz="quarter" idx="32"/>
          </p:nvPr>
        </p:nvSpPr>
        <p:spPr>
          <a:xfrm>
            <a:off x="431800" y="1008000"/>
            <a:ext cx="5891362" cy="5513570"/>
          </a:xfrm>
        </p:spPr>
        <p:txBody>
          <a:bodyPr/>
          <a:lstStyle/>
          <a:p>
            <a:r>
              <a:rPr lang="en-US" dirty="0" smtClean="0"/>
              <a:t>Radio in the United Kingdom is dominated by the BBC, which operates radio stations both in the United Kingdom and abroad. </a:t>
            </a:r>
            <a:r>
              <a:rPr lang="en-US" b="1" dirty="0" smtClean="0"/>
              <a:t>The BBC World Service radio network is broadcast in 33 languages globally. </a:t>
            </a:r>
            <a:r>
              <a:rPr lang="en-US" dirty="0" smtClean="0"/>
              <a:t>Domestically the BBC also operates ten national networks and over 40 local radio stations including services in </a:t>
            </a:r>
            <a:r>
              <a:rPr lang="en-US" u="sng" dirty="0" smtClean="0"/>
              <a:t>Welsh</a:t>
            </a:r>
            <a:r>
              <a:rPr lang="en-US" dirty="0" smtClean="0"/>
              <a:t> on </a:t>
            </a:r>
            <a:r>
              <a:rPr lang="en-US" b="1" dirty="0" smtClean="0"/>
              <a:t>BBC Radio </a:t>
            </a:r>
            <a:r>
              <a:rPr lang="en-US" b="1" dirty="0" err="1" smtClean="0"/>
              <a:t>Cymru</a:t>
            </a:r>
            <a:r>
              <a:rPr lang="en-US" dirty="0" smtClean="0"/>
              <a:t>, </a:t>
            </a:r>
            <a:r>
              <a:rPr lang="en-US" b="1" dirty="0" smtClean="0"/>
              <a:t>Gaelic on BBC Radio </a:t>
            </a:r>
            <a:r>
              <a:rPr lang="en-US" b="1" dirty="0" err="1" smtClean="0"/>
              <a:t>nan</a:t>
            </a:r>
            <a:r>
              <a:rPr lang="en-US" b="1" dirty="0" smtClean="0"/>
              <a:t> </a:t>
            </a:r>
            <a:r>
              <a:rPr lang="en-US" b="1" dirty="0" err="1" smtClean="0"/>
              <a:t>Gàidheal</a:t>
            </a:r>
            <a:r>
              <a:rPr lang="en-US" dirty="0" smtClean="0"/>
              <a:t> in </a:t>
            </a:r>
            <a:r>
              <a:rPr lang="en-US" u="sng" dirty="0" smtClean="0"/>
              <a:t>Scotland</a:t>
            </a:r>
            <a:r>
              <a:rPr lang="en-US" dirty="0" smtClean="0"/>
              <a:t> and </a:t>
            </a:r>
            <a:r>
              <a:rPr lang="en-US" u="sng" dirty="0" smtClean="0"/>
              <a:t>Irish in Northern Ireland</a:t>
            </a:r>
            <a:r>
              <a:rPr lang="en-US" dirty="0" smtClean="0"/>
              <a:t>. The domestic services of the BBC are funded by the television </a:t>
            </a:r>
            <a:r>
              <a:rPr lang="en-US" dirty="0" err="1" smtClean="0"/>
              <a:t>licence</a:t>
            </a:r>
            <a:r>
              <a:rPr lang="en-US" dirty="0" smtClean="0"/>
              <a:t>. The internationally targeted </a:t>
            </a:r>
            <a:r>
              <a:rPr lang="en-US" b="1" dirty="0" smtClean="0"/>
              <a:t>BBC World Service Radio </a:t>
            </a:r>
            <a:r>
              <a:rPr lang="en-US" dirty="0" smtClean="0"/>
              <a:t>is funded by the Foreign and Commonwealth Office, though from 2014 it will be funded by the television </a:t>
            </a:r>
            <a:r>
              <a:rPr lang="en-US" dirty="0" err="1" smtClean="0"/>
              <a:t>licence</a:t>
            </a:r>
            <a:r>
              <a:rPr lang="en-US" dirty="0" smtClean="0"/>
              <a:t>. </a:t>
            </a:r>
            <a:r>
              <a:rPr lang="en-US" b="1" dirty="0" smtClean="0"/>
              <a:t>The most popular radio station by number of listeners is BBC Radio 2</a:t>
            </a:r>
            <a:r>
              <a:rPr lang="en-US" dirty="0" smtClean="0"/>
              <a:t>, closely followed by BBC Radio 4. Advances in digital radio technology have enabled the launch of several new stations by the Corporation.</a:t>
            </a:r>
          </a:p>
          <a:p>
            <a:r>
              <a:rPr lang="en-US" dirty="0" smtClean="0"/>
              <a:t>The largest operator of radio stations is </a:t>
            </a:r>
            <a:r>
              <a:rPr lang="en-US" dirty="0" smtClean="0">
                <a:hlinkClick r:id="rId2" tooltip="Global Radio"/>
              </a:rPr>
              <a:t>Global Radio</a:t>
            </a:r>
            <a:r>
              <a:rPr lang="en-US" dirty="0" smtClean="0"/>
              <a:t>, owner of the major </a:t>
            </a:r>
            <a:r>
              <a:rPr lang="en-US" dirty="0" smtClean="0">
                <a:hlinkClick r:id="rId3" tooltip="Heart Network"/>
              </a:rPr>
              <a:t>Heart</a:t>
            </a:r>
            <a:r>
              <a:rPr lang="en-US" dirty="0" smtClean="0"/>
              <a:t> and </a:t>
            </a:r>
            <a:r>
              <a:rPr lang="en-US" dirty="0" smtClean="0">
                <a:hlinkClick r:id="rId4" tooltip="Galaxy Radio"/>
              </a:rPr>
              <a:t>Galaxy</a:t>
            </a:r>
            <a:r>
              <a:rPr lang="en-US" dirty="0" smtClean="0"/>
              <a:t> radio brands. </a:t>
            </a:r>
            <a:endParaRPr lang="ru-RU" dirty="0"/>
          </a:p>
        </p:txBody>
      </p:sp>
      <p:sp>
        <p:nvSpPr>
          <p:cNvPr id="4" name="Номер слайда 3"/>
          <p:cNvSpPr>
            <a:spLocks noGrp="1"/>
          </p:cNvSpPr>
          <p:nvPr>
            <p:ph type="sldNum" sz="quarter" idx="33"/>
          </p:nvPr>
        </p:nvSpPr>
        <p:spPr/>
        <p:txBody>
          <a:bodyPr/>
          <a:lstStyle/>
          <a:p>
            <a:pPr rtl="0"/>
            <a:fld id="{19B51A1E-902D-48AF-9020-955120F399B6}" type="slidenum">
              <a:rPr lang="uk-UA" smtClean="0"/>
              <a:pPr rtl="0"/>
              <a:t>6</a:t>
            </a:fld>
            <a:endParaRPr lang="uk-UA"/>
          </a:p>
        </p:txBody>
      </p:sp>
      <p:grpSp>
        <p:nvGrpSpPr>
          <p:cNvPr id="8" name="Группа 7"/>
          <p:cNvGrpSpPr/>
          <p:nvPr/>
        </p:nvGrpSpPr>
        <p:grpSpPr>
          <a:xfrm>
            <a:off x="6481149" y="1236374"/>
            <a:ext cx="4904790" cy="4782137"/>
            <a:chOff x="6481149" y="1236374"/>
            <a:chExt cx="4904790" cy="4782137"/>
          </a:xfrm>
        </p:grpSpPr>
        <p:pic>
          <p:nvPicPr>
            <p:cNvPr id="5" name="Місце для зображення 8" descr="Місце для зображення">
              <a:extLst>
                <a:ext uri="{FF2B5EF4-FFF2-40B4-BE49-F238E27FC236}">
                  <a16:creationId xmlns="" xmlns:a16="http://schemas.microsoft.com/office/drawing/2014/main" id="{52FD3342-E198-5348-9EE9-579E8FFF9DDC}"/>
                </a:ext>
              </a:extLst>
            </p:cNvPr>
            <p:cNvPicPr>
              <a:picLocks noChangeAspect="1"/>
            </p:cNvPicPr>
            <p:nvPr/>
          </p:nvPicPr>
          <p:blipFill>
            <a:blip r:embed="rId5" cstate="screen">
              <a:extLst>
                <a:ext uri="{28A0092B-C50C-407E-A947-70E740481C1C}">
                  <a14:useLocalDpi xmlns="" xmlns:a14="http://schemas.microsoft.com/office/drawing/2010/main"/>
                </a:ext>
              </a:extLst>
            </a:blip>
            <a:srcRect/>
            <a:stretch>
              <a:fillRect/>
            </a:stretch>
          </p:blipFill>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sp>
          <p:nvSpPr>
            <p:cNvPr id="6" name="Полілінія 5" descr="Пусте зображення зі зсувом">
              <a:extLst>
                <a:ext uri="{FF2B5EF4-FFF2-40B4-BE49-F238E27FC236}">
                  <a16:creationId xmlns="" xmlns:a16="http://schemas.microsoft.com/office/drawing/2014/main" id="{764DA446-807B-4C83-BB5A-59E3FABC93F3}"/>
                </a:ext>
                <a:ext uri="{C183D7F6-B498-43B3-948B-1728B52AA6E4}">
                  <adec:decorative xmlns:adec="http://schemas.microsoft.com/office/drawing/2017/decorative" xmlns=""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uk-UA"/>
            </a:p>
          </p:txBody>
        </p:sp>
        <p:sp>
          <p:nvSpPr>
            <p:cNvPr id="7" name="Полілінія 5" descr="Суцільне зображення зі зсувом">
              <a:extLst>
                <a:ext uri="{FF2B5EF4-FFF2-40B4-BE49-F238E27FC236}">
                  <a16:creationId xmlns="" xmlns:a16="http://schemas.microsoft.com/office/drawing/2014/main" id="{F28CDBF8-0191-43F9-98FE-B98B08813979}"/>
                </a:ext>
                <a:ext uri="{C183D7F6-B498-43B3-948B-1728B52AA6E4}">
                  <adec:decorative xmlns:adec="http://schemas.microsoft.com/office/drawing/2017/decorative" xmlns="" val="1"/>
                </a:ext>
              </a:extLst>
            </p:cNvPr>
            <p:cNvSpPr>
              <a:spLocks noChangeAspect="1"/>
            </p:cNvSpPr>
            <p:nvPr/>
          </p:nvSpPr>
          <p:spPr bwMode="auto">
            <a:xfrm>
              <a:off x="7545294" y="2158374"/>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uk-UA"/>
            </a:p>
          </p:txBody>
        </p:sp>
      </p:grpSp>
      <p:grpSp>
        <p:nvGrpSpPr>
          <p:cNvPr id="9" name="Группа 8"/>
          <p:cNvGrpSpPr/>
          <p:nvPr/>
        </p:nvGrpSpPr>
        <p:grpSpPr>
          <a:xfrm>
            <a:off x="6463896" y="1262253"/>
            <a:ext cx="4904790" cy="4782137"/>
            <a:chOff x="6481149" y="1236374"/>
            <a:chExt cx="4904790" cy="4782137"/>
          </a:xfrm>
        </p:grpSpPr>
        <p:pic>
          <p:nvPicPr>
            <p:cNvPr id="10" name="Місце для зображення 8" descr="Місце для зображення">
              <a:extLst>
                <a:ext uri="{FF2B5EF4-FFF2-40B4-BE49-F238E27FC236}">
                  <a16:creationId xmlns="" xmlns:a16="http://schemas.microsoft.com/office/drawing/2014/main" id="{52FD3342-E198-5348-9EE9-579E8FFF9DDC}"/>
                </a:ext>
              </a:extLst>
            </p:cNvPr>
            <p:cNvPicPr>
              <a:picLocks noChangeAspect="1"/>
            </p:cNvPicPr>
            <p:nvPr/>
          </p:nvPicPr>
          <p:blipFill>
            <a:blip r:embed="rId5" cstate="screen">
              <a:extLst>
                <a:ext uri="{28A0092B-C50C-407E-A947-70E740481C1C}">
                  <a14:useLocalDpi xmlns="" xmlns:a14="http://schemas.microsoft.com/office/drawing/2010/main"/>
                </a:ext>
              </a:extLst>
            </a:blip>
            <a:srcRect/>
            <a:stretch>
              <a:fillRect/>
            </a:stretch>
          </p:blipFill>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sp>
          <p:nvSpPr>
            <p:cNvPr id="11" name="Полілінія 5" descr="Пусте зображення зі зсувом">
              <a:extLst>
                <a:ext uri="{FF2B5EF4-FFF2-40B4-BE49-F238E27FC236}">
                  <a16:creationId xmlns="" xmlns:a16="http://schemas.microsoft.com/office/drawing/2014/main" id="{764DA446-807B-4C83-BB5A-59E3FABC93F3}"/>
                </a:ext>
                <a:ext uri="{C183D7F6-B498-43B3-948B-1728B52AA6E4}">
                  <adec:decorative xmlns:adec="http://schemas.microsoft.com/office/drawing/2017/decorative" xmlns=""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uk-UA"/>
            </a:p>
          </p:txBody>
        </p:sp>
        <p:sp>
          <p:nvSpPr>
            <p:cNvPr id="12" name="Полілінія 5" descr="Суцільне зображення зі зсувом">
              <a:extLst>
                <a:ext uri="{FF2B5EF4-FFF2-40B4-BE49-F238E27FC236}">
                  <a16:creationId xmlns="" xmlns:a16="http://schemas.microsoft.com/office/drawing/2014/main" id="{F28CDBF8-0191-43F9-98FE-B98B08813979}"/>
                </a:ext>
                <a:ext uri="{C183D7F6-B498-43B3-948B-1728B52AA6E4}">
                  <adec:decorative xmlns:adec="http://schemas.microsoft.com/office/drawing/2017/decorative" xmlns="" val="1"/>
                </a:ext>
              </a:extLst>
            </p:cNvPr>
            <p:cNvSpPr>
              <a:spLocks noChangeAspect="1"/>
            </p:cNvSpPr>
            <p:nvPr/>
          </p:nvSpPr>
          <p:spPr bwMode="auto">
            <a:xfrm>
              <a:off x="7545294" y="2158374"/>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uk-UA"/>
            </a:p>
          </p:txBody>
        </p:sp>
      </p:grpSp>
    </p:spTree>
  </p:cSld>
  <p:clrMapOvr>
    <a:masterClrMapping/>
  </p:clrMapOvr>
  <p:transition spd="med">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32000" y="561396"/>
            <a:ext cx="5472000" cy="432000"/>
          </a:xfrm>
        </p:spPr>
        <p:txBody>
          <a:bodyPr/>
          <a:lstStyle/>
          <a:p>
            <a:r>
              <a:rPr lang="en-US" b="1" dirty="0" smtClean="0"/>
              <a:t>The history and development of radio in the UK</a:t>
            </a:r>
            <a:br>
              <a:rPr lang="en-US" b="1" dirty="0" smtClean="0"/>
            </a:br>
            <a:endParaRPr lang="ru-RU" dirty="0"/>
          </a:p>
        </p:txBody>
      </p:sp>
      <p:sp>
        <p:nvSpPr>
          <p:cNvPr id="5" name="Содержимое 4"/>
          <p:cNvSpPr>
            <a:spLocks noGrp="1"/>
          </p:cNvSpPr>
          <p:nvPr>
            <p:ph sz="half" idx="1"/>
          </p:nvPr>
        </p:nvSpPr>
        <p:spPr>
          <a:xfrm>
            <a:off x="432000" y="1000664"/>
            <a:ext cx="5472000" cy="5191336"/>
          </a:xfrm>
        </p:spPr>
        <p:txBody>
          <a:bodyPr/>
          <a:lstStyle/>
          <a:p>
            <a:r>
              <a:rPr lang="hu-HU" b="1" dirty="0" smtClean="0"/>
              <a:t>1922</a:t>
            </a:r>
            <a:r>
              <a:rPr lang="hu-HU" dirty="0" smtClean="0"/>
              <a:t>- BBC was formed</a:t>
            </a:r>
          </a:p>
          <a:p>
            <a:r>
              <a:rPr lang="hu-HU" b="1" dirty="0" smtClean="0"/>
              <a:t>1930s</a:t>
            </a:r>
            <a:r>
              <a:rPr lang="hu-HU" dirty="0" smtClean="0"/>
              <a:t>-</a:t>
            </a:r>
            <a:r>
              <a:rPr lang="en-US" dirty="0" smtClean="0"/>
              <a:t> the BBC abandoned local radio and the first national and regional services were born</a:t>
            </a:r>
            <a:endParaRPr lang="hu-HU" dirty="0" smtClean="0"/>
          </a:p>
          <a:p>
            <a:r>
              <a:rPr lang="hu-HU" b="1" dirty="0" smtClean="0"/>
              <a:t>1988</a:t>
            </a:r>
            <a:r>
              <a:rPr lang="hu-HU" dirty="0" smtClean="0"/>
              <a:t>-</a:t>
            </a:r>
            <a:r>
              <a:rPr lang="en-US" dirty="0" smtClean="0"/>
              <a:t> there were 69 local commercial stations, each broadcasting on both MW (AM) and VHF (FM</a:t>
            </a:r>
            <a:r>
              <a:rPr lang="en-US" dirty="0" smtClean="0"/>
              <a:t>)</a:t>
            </a:r>
            <a:endParaRPr lang="hu-HU" dirty="0" smtClean="0"/>
          </a:p>
          <a:p>
            <a:r>
              <a:rPr lang="hu-HU" b="1" dirty="0" smtClean="0"/>
              <a:t>1990</a:t>
            </a:r>
            <a:r>
              <a:rPr lang="hu-HU" dirty="0" smtClean="0"/>
              <a:t>-</a:t>
            </a:r>
            <a:r>
              <a:rPr lang="en-US" dirty="0" smtClean="0"/>
              <a:t> the IBA began to award </a:t>
            </a:r>
            <a:r>
              <a:rPr lang="en-US" dirty="0" err="1" smtClean="0"/>
              <a:t>licences</a:t>
            </a:r>
            <a:r>
              <a:rPr lang="en-US" dirty="0" smtClean="0"/>
              <a:t> for stations in areas already served by an existing commercial station</a:t>
            </a:r>
            <a:r>
              <a:rPr lang="en-US" dirty="0" smtClean="0"/>
              <a:t>.</a:t>
            </a:r>
            <a:endParaRPr lang="hu-HU" dirty="0" smtClean="0"/>
          </a:p>
          <a:p>
            <a:r>
              <a:rPr lang="hu-HU" b="1" dirty="0" smtClean="0"/>
              <a:t>1992</a:t>
            </a:r>
            <a:r>
              <a:rPr lang="hu-HU" dirty="0" smtClean="0"/>
              <a:t>-</a:t>
            </a:r>
            <a:r>
              <a:rPr lang="hu-HU" dirty="0" smtClean="0"/>
              <a:t>n</a:t>
            </a:r>
            <a:r>
              <a:rPr lang="en-US" dirty="0" err="1" smtClean="0"/>
              <a:t>ational</a:t>
            </a:r>
            <a:r>
              <a:rPr lang="en-US" dirty="0" smtClean="0"/>
              <a:t> </a:t>
            </a:r>
            <a:r>
              <a:rPr lang="en-US" dirty="0" smtClean="0"/>
              <a:t>commercial radio </a:t>
            </a:r>
            <a:r>
              <a:rPr lang="en-US" dirty="0" smtClean="0"/>
              <a:t>began</a:t>
            </a:r>
            <a:endParaRPr lang="hu-HU" dirty="0" smtClean="0"/>
          </a:p>
          <a:p>
            <a:r>
              <a:rPr lang="hu-HU" b="1" dirty="0" smtClean="0"/>
              <a:t>1995</a:t>
            </a:r>
            <a:r>
              <a:rPr lang="hu-HU" dirty="0" smtClean="0"/>
              <a:t>-</a:t>
            </a:r>
            <a:r>
              <a:rPr lang="en-US" dirty="0" smtClean="0"/>
              <a:t> </a:t>
            </a:r>
            <a:r>
              <a:rPr lang="hu-HU" dirty="0" smtClean="0"/>
              <a:t>t</a:t>
            </a:r>
            <a:r>
              <a:rPr lang="en-US" dirty="0" smtClean="0"/>
              <a:t>he </a:t>
            </a:r>
            <a:r>
              <a:rPr lang="en-US" dirty="0" smtClean="0"/>
              <a:t>BBC technically launched DAB digital radio </a:t>
            </a:r>
            <a:endParaRPr lang="hu-HU" dirty="0" smtClean="0"/>
          </a:p>
          <a:p>
            <a:r>
              <a:rPr lang="hu-HU" b="1" dirty="0" smtClean="0"/>
              <a:t>1999</a:t>
            </a:r>
            <a:r>
              <a:rPr lang="hu-HU" dirty="0" smtClean="0"/>
              <a:t>-</a:t>
            </a:r>
            <a:r>
              <a:rPr lang="en-US" dirty="0" smtClean="0"/>
              <a:t> Digital One launched its first national commercial services </a:t>
            </a:r>
            <a:endParaRPr lang="ru-RU" dirty="0"/>
          </a:p>
        </p:txBody>
      </p:sp>
      <p:sp>
        <p:nvSpPr>
          <p:cNvPr id="6" name="Номер слайда 5"/>
          <p:cNvSpPr>
            <a:spLocks noGrp="1"/>
          </p:cNvSpPr>
          <p:nvPr>
            <p:ph type="sldNum" sz="quarter" idx="33"/>
          </p:nvPr>
        </p:nvSpPr>
        <p:spPr/>
        <p:txBody>
          <a:bodyPr/>
          <a:lstStyle/>
          <a:p>
            <a:pPr rtl="0"/>
            <a:fld id="{19B51A1E-902D-48AF-9020-955120F399B6}" type="slidenum">
              <a:rPr lang="uk-UA" smtClean="0"/>
              <a:pPr rtl="0"/>
              <a:t>7</a:t>
            </a:fld>
            <a:endParaRPr lang="uk-UA"/>
          </a:p>
        </p:txBody>
      </p:sp>
      <p:pic>
        <p:nvPicPr>
          <p:cNvPr id="7" name="Місце для зображення 7" descr="Зображення слайда">
            <a:extLst>
              <a:ext uri="{FF2B5EF4-FFF2-40B4-BE49-F238E27FC236}">
                <a16:creationId xmlns="" xmlns:a16="http://schemas.microsoft.com/office/drawing/2014/main" id="{C6CDA85C-88C0-6444-B1E8-D661956A20E8}"/>
              </a:ext>
            </a:extLst>
          </p:cNvPr>
          <p:cNvPicPr>
            <a:picLocks noGrp="1" noChangeAspect="1"/>
          </p:cNvPicPr>
          <p:nvPr>
            <p:ph type="pic" sz="quarter" idx="36"/>
          </p:nvPr>
        </p:nvPicPr>
        <p:blipFill>
          <a:blip r:embed="rId2" cstate="screen">
            <a:extLst>
              <a:ext uri="{28A0092B-C50C-407E-A947-70E740481C1C}">
                <a14:useLocalDpi xmlns="" xmlns:a14="http://schemas.microsoft.com/office/drawing/2010/main"/>
              </a:ext>
            </a:extLst>
          </a:blip>
          <a:srcRect l="35" r="35"/>
          <a:stretch>
            <a:fillRect/>
          </a:stretch>
        </p:blipFill>
        <p:spPr>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pic>
    </p:spTree>
  </p:cSld>
  <p:clrMapOvr>
    <a:masterClrMapping/>
  </p:clrMapOvr>
  <p:transition spd="med">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smtClean="0"/>
              <a:t>BBC Radio 2</a:t>
            </a:r>
            <a:endParaRPr lang="ru-RU" dirty="0"/>
          </a:p>
        </p:txBody>
      </p:sp>
      <p:sp>
        <p:nvSpPr>
          <p:cNvPr id="4" name="Текст 3"/>
          <p:cNvSpPr>
            <a:spLocks noGrp="1"/>
          </p:cNvSpPr>
          <p:nvPr>
            <p:ph type="body" sz="quarter" idx="32"/>
          </p:nvPr>
        </p:nvSpPr>
        <p:spPr>
          <a:xfrm>
            <a:off x="431801" y="1008000"/>
            <a:ext cx="5209874" cy="3926309"/>
          </a:xfrm>
        </p:spPr>
        <p:txBody>
          <a:bodyPr/>
          <a:lstStyle/>
          <a:p>
            <a:r>
              <a:rPr lang="en-US" b="1" dirty="0" smtClean="0"/>
              <a:t>BBC Radio 2</a:t>
            </a:r>
            <a:r>
              <a:rPr lang="en-US" dirty="0" smtClean="0"/>
              <a:t> is one of the BBC's two flagship national radio stations (the other being BBC Radio 1) and the most popular station in the United Kingdom with over 15 million weekly listeners. Much of its daytime playlist-based programming is adult contemporary or AOR, although the station also broadcasts other specialist musical genres. Radio 2 broadcasts throughout the UK on FM between 88.1 and 90.2 MHz from studios in </a:t>
            </a:r>
            <a:r>
              <a:rPr lang="en-US" dirty="0" err="1" smtClean="0"/>
              <a:t>Wogan</a:t>
            </a:r>
            <a:r>
              <a:rPr lang="en-US" dirty="0" smtClean="0"/>
              <a:t> House, adjacent to Broadcasting House in central London. </a:t>
            </a:r>
            <a:r>
              <a:rPr lang="en-US" dirty="0" err="1" smtClean="0"/>
              <a:t>Programmes</a:t>
            </a:r>
            <a:r>
              <a:rPr lang="en-US" dirty="0" smtClean="0"/>
              <a:t> are relayed on digital radio via DAB, Sky, Cable TV, IPTV, </a:t>
            </a:r>
            <a:r>
              <a:rPr lang="en-US" dirty="0" err="1" smtClean="0"/>
              <a:t>Freeview</a:t>
            </a:r>
            <a:r>
              <a:rPr lang="en-US" dirty="0" smtClean="0"/>
              <a:t>, </a:t>
            </a:r>
            <a:r>
              <a:rPr lang="en-US" dirty="0" err="1" smtClean="0"/>
              <a:t>Freesat</a:t>
            </a:r>
            <a:r>
              <a:rPr lang="en-US" dirty="0" smtClean="0"/>
              <a:t> and the Internet.</a:t>
            </a:r>
            <a:endParaRPr lang="ru-RU" dirty="0"/>
          </a:p>
        </p:txBody>
      </p:sp>
      <p:sp>
        <p:nvSpPr>
          <p:cNvPr id="6" name="Номер слайда 5"/>
          <p:cNvSpPr>
            <a:spLocks noGrp="1"/>
          </p:cNvSpPr>
          <p:nvPr>
            <p:ph type="sldNum" sz="quarter" idx="33"/>
          </p:nvPr>
        </p:nvSpPr>
        <p:spPr/>
        <p:txBody>
          <a:bodyPr/>
          <a:lstStyle/>
          <a:p>
            <a:pPr rtl="0"/>
            <a:fld id="{19B51A1E-902D-48AF-9020-955120F399B6}" type="slidenum">
              <a:rPr lang="uk-UA" smtClean="0"/>
              <a:pPr rtl="0"/>
              <a:t>8</a:t>
            </a:fld>
            <a:endParaRPr lang="uk-UA"/>
          </a:p>
        </p:txBody>
      </p:sp>
      <p:grpSp>
        <p:nvGrpSpPr>
          <p:cNvPr id="9" name="Рисунок 8"/>
          <p:cNvGrpSpPr>
            <a:grpSpLocks noGrp="1"/>
          </p:cNvGrpSpPr>
          <p:nvPr>
            <p:ph type="pic" sz="quarter" idx="36"/>
          </p:nvPr>
        </p:nvGrpSpPr>
        <p:grpSpPr>
          <a:xfrm>
            <a:off x="6283325" y="431800"/>
            <a:ext cx="5511800" cy="5759450"/>
            <a:chOff x="6481149" y="1236374"/>
            <a:chExt cx="4904790" cy="4782137"/>
          </a:xfrm>
        </p:grpSpPr>
        <p:pic>
          <p:nvPicPr>
            <p:cNvPr id="10" name="Місце для зображення 8" descr="Місце для зображення">
              <a:extLst>
                <a:ext uri="{FF2B5EF4-FFF2-40B4-BE49-F238E27FC236}">
                  <a16:creationId xmlns="" xmlns:a16="http://schemas.microsoft.com/office/drawing/2014/main" id="{52FD3342-E198-5348-9EE9-579E8FFF9DDC}"/>
                </a:ext>
              </a:extLst>
            </p:cNvPr>
            <p:cNvPicPr>
              <a:picLocks noChangeAspect="1"/>
            </p:cNvPicPr>
            <p:nvPr/>
          </p:nvPicPr>
          <p:blipFill>
            <a:blip r:embed="rId2" cstate="screen">
              <a:extLst>
                <a:ext uri="{28A0092B-C50C-407E-A947-70E740481C1C}">
                  <a14:useLocalDpi xmlns="" xmlns:a14="http://schemas.microsoft.com/office/drawing/2010/main"/>
                </a:ext>
              </a:extLst>
            </a:blip>
            <a:srcRect/>
            <a:stretch>
              <a:fillRect/>
            </a:stretch>
          </p:blipFill>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sp>
          <p:nvSpPr>
            <p:cNvPr id="11" name="Полілінія 5" descr="Пусте зображення зі зсувом">
              <a:extLst>
                <a:ext uri="{FF2B5EF4-FFF2-40B4-BE49-F238E27FC236}">
                  <a16:creationId xmlns="" xmlns:a16="http://schemas.microsoft.com/office/drawing/2014/main" id="{764DA446-807B-4C83-BB5A-59E3FABC93F3}"/>
                </a:ext>
                <a:ext uri="{C183D7F6-B498-43B3-948B-1728B52AA6E4}">
                  <adec:decorative xmlns:adec="http://schemas.microsoft.com/office/drawing/2017/decorative" xmlns=""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uk-UA"/>
            </a:p>
          </p:txBody>
        </p:sp>
        <p:sp>
          <p:nvSpPr>
            <p:cNvPr id="12" name="Полілінія 5" descr="Суцільне зображення зі зсувом">
              <a:extLst>
                <a:ext uri="{FF2B5EF4-FFF2-40B4-BE49-F238E27FC236}">
                  <a16:creationId xmlns="" xmlns:a16="http://schemas.microsoft.com/office/drawing/2014/main" id="{F28CDBF8-0191-43F9-98FE-B98B08813979}"/>
                </a:ext>
                <a:ext uri="{C183D7F6-B498-43B3-948B-1728B52AA6E4}">
                  <adec:decorative xmlns:adec="http://schemas.microsoft.com/office/drawing/2017/decorative" xmlns="" val="1"/>
                </a:ext>
              </a:extLst>
            </p:cNvPr>
            <p:cNvSpPr>
              <a:spLocks noChangeAspect="1"/>
            </p:cNvSpPr>
            <p:nvPr/>
          </p:nvSpPr>
          <p:spPr bwMode="auto">
            <a:xfrm>
              <a:off x="7545294" y="2158374"/>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uk-UA"/>
            </a:p>
          </p:txBody>
        </p:sp>
      </p:grpSp>
    </p:spTree>
  </p:cSld>
  <p:clrMapOvr>
    <a:masterClrMapping/>
  </p:clrMapOvr>
  <p:transition spd="med">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Global Radio</a:t>
            </a:r>
            <a:endParaRPr lang="ru-RU" dirty="0"/>
          </a:p>
        </p:txBody>
      </p:sp>
      <p:sp>
        <p:nvSpPr>
          <p:cNvPr id="3" name="Текст 2"/>
          <p:cNvSpPr>
            <a:spLocks noGrp="1"/>
          </p:cNvSpPr>
          <p:nvPr>
            <p:ph type="body" sz="quarter" idx="32"/>
          </p:nvPr>
        </p:nvSpPr>
        <p:spPr>
          <a:xfrm>
            <a:off x="431800" y="1008000"/>
            <a:ext cx="5649823" cy="5513570"/>
          </a:xfrm>
        </p:spPr>
        <p:txBody>
          <a:bodyPr/>
          <a:lstStyle/>
          <a:p>
            <a:r>
              <a:rPr lang="en-US" b="1" dirty="0" smtClean="0"/>
              <a:t>Global</a:t>
            </a:r>
            <a:r>
              <a:rPr lang="en-US" dirty="0" smtClean="0"/>
              <a:t> (also known as </a:t>
            </a:r>
            <a:r>
              <a:rPr lang="en-US" b="1" dirty="0" smtClean="0"/>
              <a:t>Global Media &amp; Entertainment</a:t>
            </a:r>
            <a:r>
              <a:rPr lang="en-US" dirty="0" smtClean="0"/>
              <a:t>) is a British media company formed in 2007. It is the owner of the largest commercial radio company in Europe having expanded through a number of historical acquisitions, including Chrysalis Radio, </a:t>
            </a:r>
            <a:r>
              <a:rPr lang="en-US" dirty="0" err="1" smtClean="0"/>
              <a:t>GCap</a:t>
            </a:r>
            <a:r>
              <a:rPr lang="en-US" dirty="0" smtClean="0"/>
              <a:t> Media and GMG Radio. Global owns and operates seven core radio brands, all employing a national network strategy.</a:t>
            </a:r>
          </a:p>
          <a:p>
            <a:r>
              <a:rPr lang="en-US" dirty="0" smtClean="0"/>
              <a:t>Global also owns and operates one of the leading Outdoor (OOH) companies in the UK through its Outdoor Division.</a:t>
            </a:r>
            <a:endParaRPr lang="en-US" dirty="0"/>
          </a:p>
        </p:txBody>
      </p:sp>
      <p:sp>
        <p:nvSpPr>
          <p:cNvPr id="4" name="Номер слайда 3"/>
          <p:cNvSpPr>
            <a:spLocks noGrp="1"/>
          </p:cNvSpPr>
          <p:nvPr>
            <p:ph type="sldNum" sz="quarter" idx="33"/>
          </p:nvPr>
        </p:nvSpPr>
        <p:spPr/>
        <p:txBody>
          <a:bodyPr/>
          <a:lstStyle/>
          <a:p>
            <a:pPr rtl="0"/>
            <a:fld id="{19B51A1E-902D-48AF-9020-955120F399B6}" type="slidenum">
              <a:rPr lang="uk-UA" smtClean="0"/>
              <a:pPr rtl="0"/>
              <a:t>9</a:t>
            </a:fld>
            <a:endParaRPr lang="uk-UA"/>
          </a:p>
        </p:txBody>
      </p:sp>
      <p:pic>
        <p:nvPicPr>
          <p:cNvPr id="8" name="Місце для зображення 7" descr="Зображення слайда">
            <a:extLst>
              <a:ext uri="{FF2B5EF4-FFF2-40B4-BE49-F238E27FC236}">
                <a16:creationId xmlns="" xmlns:a16="http://schemas.microsoft.com/office/drawing/2014/main" id="{C6CDA85C-88C0-6444-B1E8-D661956A20E8}"/>
              </a:ext>
            </a:extLst>
          </p:cNvPr>
          <p:cNvPicPr>
            <a:picLocks noChangeAspect="1"/>
          </p:cNvPicPr>
          <p:nvPr/>
        </p:nvPicPr>
        <p:blipFill>
          <a:blip r:embed="rId2" cstate="screen">
            <a:extLst>
              <a:ext uri="{28A0092B-C50C-407E-A947-70E740481C1C}">
                <a14:useLocalDpi xmlns="" xmlns:a14="http://schemas.microsoft.com/office/drawing/2010/main"/>
              </a:ext>
            </a:extLst>
          </a:blip>
          <a:srcRect l="35" r="35"/>
          <a:stretch>
            <a:fillRect/>
          </a:stretch>
        </p:blipFill>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pic>
    </p:spTree>
  </p:cSld>
  <p:clrMapOvr>
    <a:masterClrMapping/>
  </p:clrMapOvr>
  <p:transition spd="med">
    <p:strips dir="ru"/>
  </p:transition>
  <p:timing>
    <p:tnLst>
      <p:par>
        <p:cTn id="1" dur="indefinite" restart="never" nodeType="tmRoot"/>
      </p:par>
    </p:tnLst>
  </p:timing>
</p:sld>
</file>

<file path=ppt/theme/theme1.xml><?xml version="1.0" encoding="utf-8"?>
<a:theme xmlns:a="http://schemas.openxmlformats.org/drawingml/2006/main" name="tf16411253">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_19716936_TF16411253.potx" id="{FB56C96F-7E9A-4AC2-8E15-4F8A8A89A188}" vid="{6139DA58-C01C-4614-81A2-44EA01BB1A01}"/>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8A50AA-654B-45CA-B6AD-FDA9E9535EF9}">
  <ds:schemaRefs>
    <ds:schemaRef ds:uri="http://schemas.microsoft.com/office/infopath/2007/PartnerControls"/>
    <ds:schemaRef ds:uri="fb0879af-3eba-417a-a55a-ffe6dcd6ca77"/>
    <ds:schemaRef ds:uri="http://purl.org/dc/dcmitype/"/>
    <ds:schemaRef ds:uri="http://schemas.microsoft.com/office/2006/documentManagement/types"/>
    <ds:schemaRef ds:uri="http://www.w3.org/XML/1998/namespace"/>
    <ds:schemaRef ds:uri="http://schemas.microsoft.com/sharepoint/v3"/>
    <ds:schemaRef ds:uri="http://purl.org/dc/terms/"/>
    <ds:schemaRef ds:uri="http://schemas.microsoft.com/office/2006/metadata/properties"/>
    <ds:schemaRef ds:uri="http://schemas.openxmlformats.org/package/2006/metadata/core-properties"/>
    <ds:schemaRef ds:uri="6dc4bcd6-49db-4c07-9060-8acfc67cef9f"/>
    <ds:schemaRef ds:uri="http://purl.org/dc/elements/1.1/"/>
  </ds:schemaRefs>
</ds:datastoreItem>
</file>

<file path=customXml/itemProps2.xml><?xml version="1.0" encoding="utf-8"?>
<ds:datastoreItem xmlns:ds="http://schemas.openxmlformats.org/officeDocument/2006/customXml" ds:itemID="{D4F06F66-218D-4D1C-873A-158A1848B8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tf16411253</Template>
  <TotalTime>0</TotalTime>
  <Words>430</Words>
  <Application>Microsoft Office PowerPoint</Application>
  <PresentationFormat>Произвольный</PresentationFormat>
  <Paragraphs>129</Paragraphs>
  <Slides>21</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tf16411253</vt:lpstr>
      <vt:lpstr>Broadcast media. British films</vt:lpstr>
      <vt:lpstr>Broadcast media</vt:lpstr>
      <vt:lpstr>Слайд 3</vt:lpstr>
      <vt:lpstr>Broadcasting in the UK</vt:lpstr>
      <vt:lpstr>The British Broadcasting Corporation </vt:lpstr>
      <vt:lpstr>Radio</vt:lpstr>
      <vt:lpstr>The history and development of radio in the UK </vt:lpstr>
      <vt:lpstr>BBC Radio 2</vt:lpstr>
      <vt:lpstr>Global Radio</vt:lpstr>
      <vt:lpstr>Television</vt:lpstr>
      <vt:lpstr>The history and development of television in the UK</vt:lpstr>
      <vt:lpstr>Channel 4</vt:lpstr>
      <vt:lpstr>Internet</vt:lpstr>
      <vt:lpstr>British films</vt:lpstr>
      <vt:lpstr>Black and white films</vt:lpstr>
      <vt:lpstr>Top 10 Oscar-Winning British Films</vt:lpstr>
      <vt:lpstr>Слайд 17</vt:lpstr>
      <vt:lpstr>Слайд 18</vt:lpstr>
      <vt:lpstr>Слайд 19</vt:lpstr>
      <vt:lpstr>Слайд 20</vt:lpstr>
      <vt:lpstr>Thank you for attention! </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2019-11-07T16:29:03Z</dcterms:created>
  <dcterms:modified xsi:type="dcterms:W3CDTF">2019-11-09T21:05:36Z</dcterms:modified>
</cp:coreProperties>
</file>