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71" r:id="rId5"/>
    <p:sldId id="259" r:id="rId6"/>
    <p:sldId id="260" r:id="rId7"/>
    <p:sldId id="261" r:id="rId8"/>
    <p:sldId id="272" r:id="rId9"/>
    <p:sldId id="262" r:id="rId10"/>
    <p:sldId id="263" r:id="rId11"/>
    <p:sldId id="264" r:id="rId12"/>
    <p:sldId id="274" r:id="rId13"/>
    <p:sldId id="265" r:id="rId14"/>
    <p:sldId id="266" r:id="rId15"/>
    <p:sldId id="267" r:id="rId16"/>
    <p:sldId id="268" r:id="rId17"/>
    <p:sldId id="269" r:id="rId18"/>
    <p:sldId id="270" r:id="rId19"/>
    <p:sldId id="273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C5678-EE20-4FA5-88E2-6E0BD67A2E26}" type="datetime1">
              <a:rPr lang="en-US" smtClean="0"/>
              <a:t>1/3/2022</a:t>
            </a:fld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51B39-B140-43FE-96DB-472A2B59CE7C}" type="datetime1">
              <a:rPr lang="en-US" smtClean="0"/>
              <a:t>1/3/2022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00BB2-27C5-458B-ABCE-839C88CF47CE}" type="datetime1">
              <a:rPr lang="en-US" smtClean="0"/>
              <a:t>1/3/2022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1/3/2022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AEA93-55E7-4DA9-90C2-089A26EEFEC4}" type="datetime1">
              <a:rPr lang="en-US" smtClean="0"/>
              <a:t>1/3/2022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CF3C7-6809-4F39-BD67-A75817BDDE0A}" type="datetime1">
              <a:rPr lang="en-US" smtClean="0"/>
              <a:t>1/3/2022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AEB24-CE78-465C-A726-91D0868FA48F}" type="datetime1">
              <a:rPr lang="en-US" smtClean="0"/>
              <a:t>1/3/2022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AADF0-1749-4E8B-9691-B44A5F8C0895}" type="datetime1">
              <a:rPr lang="en-US" smtClean="0"/>
              <a:t>1/3/2022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F628A-A867-4937-BBE5-207DB6F9C51A}" type="datetime1">
              <a:rPr lang="en-US" smtClean="0"/>
              <a:t>1/3/2022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BBB94-68E6-4675-A946-F1C5994EDBD7}" type="datetime1">
              <a:rPr lang="en-US" smtClean="0"/>
              <a:t>1/3/2022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B8377-21E3-4835-B75D-4E2847E2750F}" type="datetime1">
              <a:rPr lang="en-US" smtClean="0"/>
              <a:t>1/3/2022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0C4986D-6BE9-4264-908F-02DB36FD8D6C}" type="datetime1">
              <a:rPr lang="en-US" smtClean="0"/>
              <a:t>1/3/2022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r>
              <a:rPr lang="en-US" smtClean="0"/>
              <a:t>Footer Text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A9B540C-44DA-4F69-89C9-7C84606640D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47664" y="609601"/>
            <a:ext cx="6910536" cy="2819399"/>
          </a:xfrm>
        </p:spPr>
        <p:txBody>
          <a:bodyPr/>
          <a:lstStyle/>
          <a:p>
            <a:r>
              <a:rPr lang="uk-UA" sz="3200" b="1" dirty="0">
                <a:effectLst/>
              </a:rPr>
              <a:t>THEME: </a:t>
            </a:r>
            <a:r>
              <a:rPr lang="uk-UA" sz="3200" b="1" dirty="0" smtClean="0">
                <a:effectLst/>
              </a:rPr>
              <a:t>SPEC</a:t>
            </a:r>
            <a:r>
              <a:rPr lang="en-GB" sz="3200" b="1" dirty="0" smtClean="0">
                <a:effectLst/>
              </a:rPr>
              <a:t>I</a:t>
            </a:r>
            <a:r>
              <a:rPr lang="uk-UA" sz="3200" b="1" dirty="0" smtClean="0">
                <a:effectLst/>
              </a:rPr>
              <a:t>FIC </a:t>
            </a:r>
            <a:r>
              <a:rPr lang="uk-UA" sz="3200" b="1" dirty="0">
                <a:effectLst/>
              </a:rPr>
              <a:t>PURPOSE </a:t>
            </a:r>
            <a:r>
              <a:rPr lang="uk-UA" sz="3200" b="1" dirty="0" smtClean="0">
                <a:effectLst/>
              </a:rPr>
              <a:t>PROGRAM</a:t>
            </a:r>
            <a:r>
              <a:rPr lang="en-GB" sz="3200" b="1" dirty="0" smtClean="0">
                <a:effectLst/>
              </a:rPr>
              <a:t>ME</a:t>
            </a:r>
            <a:r>
              <a:rPr lang="uk-UA" sz="3200" b="1" dirty="0" smtClean="0">
                <a:effectLst/>
              </a:rPr>
              <a:t>S</a:t>
            </a:r>
            <a:r>
              <a:rPr lang="en-US" sz="3200" dirty="0">
                <a:effectLst/>
              </a:rPr>
              <a:t/>
            </a:r>
            <a:br>
              <a:rPr lang="en-US" sz="3200" dirty="0">
                <a:effectLst/>
              </a:rPr>
            </a:br>
            <a:endParaRPr lang="en-US" sz="32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068960"/>
            <a:ext cx="6872808" cy="3103240"/>
          </a:xfrm>
        </p:spPr>
        <p:txBody>
          <a:bodyPr>
            <a:normAutofit/>
          </a:bodyPr>
          <a:lstStyle/>
          <a:p>
            <a:pPr marL="457200" indent="-457200" algn="l">
              <a:buAutoNum type="arabicPeriod"/>
            </a:pPr>
            <a:r>
              <a:rPr lang="uk-UA" dirty="0" err="1" smtClean="0">
                <a:solidFill>
                  <a:schemeClr val="tx1"/>
                </a:solidFill>
              </a:rPr>
              <a:t>The</a:t>
            </a:r>
            <a:r>
              <a:rPr lang="uk-UA" dirty="0" smtClean="0">
                <a:solidFill>
                  <a:schemeClr val="tx1"/>
                </a:solidFill>
              </a:rPr>
              <a:t> </a:t>
            </a:r>
            <a:r>
              <a:rPr lang="uk-UA" dirty="0" err="1">
                <a:solidFill>
                  <a:schemeClr val="tx1"/>
                </a:solidFill>
              </a:rPr>
              <a:t>Concept</a:t>
            </a:r>
            <a:r>
              <a:rPr lang="uk-UA" dirty="0">
                <a:solidFill>
                  <a:schemeClr val="tx1"/>
                </a:solidFill>
              </a:rPr>
              <a:t> </a:t>
            </a:r>
            <a:r>
              <a:rPr lang="uk-UA" dirty="0" err="1">
                <a:solidFill>
                  <a:schemeClr val="tx1"/>
                </a:solidFill>
              </a:rPr>
              <a:t>of</a:t>
            </a:r>
            <a:r>
              <a:rPr lang="uk-UA" dirty="0">
                <a:solidFill>
                  <a:schemeClr val="tx1"/>
                </a:solidFill>
              </a:rPr>
              <a:t> </a:t>
            </a:r>
            <a:r>
              <a:rPr lang="uk-UA" dirty="0" err="1">
                <a:solidFill>
                  <a:schemeClr val="tx1"/>
                </a:solidFill>
              </a:rPr>
              <a:t>Speciﬁc</a:t>
            </a:r>
            <a:r>
              <a:rPr lang="uk-UA" dirty="0">
                <a:solidFill>
                  <a:schemeClr val="tx1"/>
                </a:solidFill>
              </a:rPr>
              <a:t> </a:t>
            </a:r>
            <a:r>
              <a:rPr lang="uk-UA" dirty="0" err="1" smtClean="0">
                <a:solidFill>
                  <a:schemeClr val="tx1"/>
                </a:solidFill>
              </a:rPr>
              <a:t>Purposes</a:t>
            </a:r>
            <a:r>
              <a:rPr lang="uk-UA" dirty="0" smtClean="0">
                <a:solidFill>
                  <a:schemeClr val="tx1"/>
                </a:solidFill>
              </a:rPr>
              <a:t>.</a:t>
            </a:r>
            <a:endParaRPr lang="en-GB" dirty="0" smtClean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/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uk-UA" dirty="0" smtClean="0">
                <a:solidFill>
                  <a:schemeClr val="tx1"/>
                </a:solidFill>
              </a:rPr>
              <a:t>2. </a:t>
            </a:r>
            <a:r>
              <a:rPr lang="uk-UA" dirty="0" err="1" smtClean="0">
                <a:solidFill>
                  <a:schemeClr val="tx1"/>
                </a:solidFill>
              </a:rPr>
              <a:t>The</a:t>
            </a:r>
            <a:r>
              <a:rPr lang="uk-UA" dirty="0" smtClean="0">
                <a:solidFill>
                  <a:schemeClr val="tx1"/>
                </a:solidFill>
              </a:rPr>
              <a:t> </a:t>
            </a:r>
            <a:r>
              <a:rPr lang="uk-UA" dirty="0" err="1" smtClean="0">
                <a:solidFill>
                  <a:schemeClr val="tx1"/>
                </a:solidFill>
              </a:rPr>
              <a:t>Case</a:t>
            </a:r>
            <a:r>
              <a:rPr lang="uk-UA" dirty="0" smtClean="0">
                <a:solidFill>
                  <a:schemeClr val="tx1"/>
                </a:solidFill>
              </a:rPr>
              <a:t> </a:t>
            </a:r>
            <a:r>
              <a:rPr lang="uk-UA" dirty="0" err="1" smtClean="0">
                <a:solidFill>
                  <a:schemeClr val="tx1"/>
                </a:solidFill>
              </a:rPr>
              <a:t>for</a:t>
            </a:r>
            <a:r>
              <a:rPr lang="uk-UA" dirty="0" smtClean="0">
                <a:solidFill>
                  <a:schemeClr val="tx1"/>
                </a:solidFill>
              </a:rPr>
              <a:t> </a:t>
            </a:r>
            <a:r>
              <a:rPr lang="uk-UA" dirty="0" err="1" smtClean="0">
                <a:solidFill>
                  <a:schemeClr val="tx1"/>
                </a:solidFill>
              </a:rPr>
              <a:t>Speciﬁc</a:t>
            </a:r>
            <a:r>
              <a:rPr lang="uk-UA" dirty="0" smtClean="0">
                <a:solidFill>
                  <a:schemeClr val="tx1"/>
                </a:solidFill>
              </a:rPr>
              <a:t> </a:t>
            </a:r>
            <a:r>
              <a:rPr lang="uk-UA" dirty="0" err="1" smtClean="0">
                <a:solidFill>
                  <a:schemeClr val="tx1"/>
                </a:solidFill>
              </a:rPr>
              <a:t>Purposes</a:t>
            </a:r>
            <a:r>
              <a:rPr lang="uk-UA" dirty="0" smtClean="0">
                <a:solidFill>
                  <a:schemeClr val="tx1"/>
                </a:solidFill>
              </a:rPr>
              <a:t> </a:t>
            </a:r>
            <a:r>
              <a:rPr lang="uk-UA" dirty="0" err="1" smtClean="0">
                <a:solidFill>
                  <a:schemeClr val="tx1"/>
                </a:solidFill>
              </a:rPr>
              <a:t>Program</a:t>
            </a:r>
            <a:r>
              <a:rPr lang="en-GB" dirty="0" smtClean="0">
                <a:solidFill>
                  <a:schemeClr val="tx1"/>
                </a:solidFill>
              </a:rPr>
              <a:t>me</a:t>
            </a:r>
            <a:r>
              <a:rPr lang="uk-UA" dirty="0" smtClean="0">
                <a:solidFill>
                  <a:schemeClr val="tx1"/>
                </a:solidFill>
              </a:rPr>
              <a:t>s. </a:t>
            </a:r>
            <a:r>
              <a:rPr lang="uk-UA" dirty="0" err="1" smtClean="0">
                <a:solidFill>
                  <a:schemeClr val="tx1"/>
                </a:solidFill>
              </a:rPr>
              <a:t>Needs</a:t>
            </a:r>
            <a:r>
              <a:rPr lang="uk-UA" dirty="0" smtClean="0">
                <a:solidFill>
                  <a:schemeClr val="tx1"/>
                </a:solidFill>
              </a:rPr>
              <a:t>, </a:t>
            </a:r>
            <a:r>
              <a:rPr lang="uk-UA" dirty="0" err="1" smtClean="0">
                <a:solidFill>
                  <a:schemeClr val="tx1"/>
                </a:solidFill>
              </a:rPr>
              <a:t>Contexts</a:t>
            </a:r>
            <a:r>
              <a:rPr lang="uk-UA" dirty="0" smtClean="0">
                <a:solidFill>
                  <a:schemeClr val="tx1"/>
                </a:solidFill>
              </a:rPr>
              <a:t> </a:t>
            </a:r>
            <a:r>
              <a:rPr lang="uk-UA" dirty="0" err="1" smtClean="0">
                <a:solidFill>
                  <a:schemeClr val="tx1"/>
                </a:solidFill>
              </a:rPr>
              <a:t>and</a:t>
            </a:r>
            <a:r>
              <a:rPr lang="uk-UA" dirty="0" smtClean="0">
                <a:solidFill>
                  <a:schemeClr val="tx1"/>
                </a:solidFill>
              </a:rPr>
              <a:t> </a:t>
            </a:r>
            <a:r>
              <a:rPr lang="uk-UA" dirty="0" err="1" smtClean="0">
                <a:solidFill>
                  <a:schemeClr val="tx1"/>
                </a:solidFill>
              </a:rPr>
              <a:t>Genres</a:t>
            </a:r>
            <a:r>
              <a:rPr lang="uk-UA" dirty="0" smtClean="0">
                <a:solidFill>
                  <a:schemeClr val="tx1"/>
                </a:solidFill>
              </a:rPr>
              <a:t>.</a:t>
            </a:r>
            <a:r>
              <a:rPr lang="en-US" dirty="0" smtClean="0">
                <a:solidFill>
                  <a:schemeClr val="tx1"/>
                </a:solidFill>
              </a:rPr>
              <a:t/>
            </a:r>
            <a:br>
              <a:rPr lang="en-US" dirty="0" smtClean="0">
                <a:solidFill>
                  <a:schemeClr val="tx1"/>
                </a:solidFill>
              </a:rPr>
            </a:br>
            <a:endParaRPr lang="en-US" dirty="0" smtClean="0">
              <a:solidFill>
                <a:schemeClr val="tx1"/>
              </a:solidFill>
            </a:endParaRPr>
          </a:p>
          <a:p>
            <a:pPr algn="l"/>
            <a:r>
              <a:rPr lang="uk-UA" dirty="0" smtClean="0">
                <a:solidFill>
                  <a:schemeClr val="tx1"/>
                </a:solidFill>
              </a:rPr>
              <a:t>3. </a:t>
            </a:r>
            <a:r>
              <a:rPr lang="uk-UA" dirty="0" err="1" smtClean="0">
                <a:solidFill>
                  <a:schemeClr val="tx1"/>
                </a:solidFill>
              </a:rPr>
              <a:t>Organizing</a:t>
            </a:r>
            <a:r>
              <a:rPr lang="uk-UA" dirty="0" smtClean="0">
                <a:solidFill>
                  <a:schemeClr val="tx1"/>
                </a:solidFill>
              </a:rPr>
              <a:t> </a:t>
            </a:r>
            <a:r>
              <a:rPr lang="uk-UA" dirty="0" err="1" smtClean="0">
                <a:solidFill>
                  <a:schemeClr val="tx1"/>
                </a:solidFill>
              </a:rPr>
              <a:t>Speciﬁc</a:t>
            </a:r>
            <a:r>
              <a:rPr lang="uk-UA" dirty="0" smtClean="0">
                <a:solidFill>
                  <a:schemeClr val="tx1"/>
                </a:solidFill>
              </a:rPr>
              <a:t> </a:t>
            </a:r>
            <a:r>
              <a:rPr lang="uk-UA" dirty="0" err="1" smtClean="0">
                <a:solidFill>
                  <a:schemeClr val="tx1"/>
                </a:solidFill>
              </a:rPr>
              <a:t>Language</a:t>
            </a:r>
            <a:r>
              <a:rPr lang="uk-UA" dirty="0" smtClean="0">
                <a:solidFill>
                  <a:schemeClr val="tx1"/>
                </a:solidFill>
              </a:rPr>
              <a:t> </a:t>
            </a:r>
            <a:r>
              <a:rPr lang="uk-UA" dirty="0" err="1" smtClean="0">
                <a:solidFill>
                  <a:schemeClr val="tx1"/>
                </a:solidFill>
              </a:rPr>
              <a:t>Instruction</a:t>
            </a:r>
            <a:r>
              <a:rPr lang="en-GB" dirty="0" smtClean="0">
                <a:solidFill>
                  <a:schemeClr val="tx1"/>
                </a:solidFill>
              </a:rPr>
              <a:t>.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C5678-EE20-4FA5-88E2-6E0BD67A2E26}" type="datetime1">
              <a:rPr lang="en-US" smtClean="0"/>
              <a:t>1/3/2022</a:t>
            </a:fld>
            <a:endParaRPr lang="en-US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32190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476672"/>
            <a:ext cx="8003232" cy="936104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GB" sz="3200" dirty="0" smtClean="0"/>
              <a:t/>
            </a:r>
            <a:br>
              <a:rPr lang="en-GB" sz="3200" dirty="0" smtClean="0"/>
            </a:br>
            <a:r>
              <a:rPr lang="en-GB" sz="3200" dirty="0"/>
              <a:t/>
            </a:r>
            <a:br>
              <a:rPr lang="en-GB" sz="3200" dirty="0"/>
            </a:br>
            <a:r>
              <a:rPr lang="en-GB" sz="3200" dirty="0" smtClean="0"/>
              <a:t/>
            </a:r>
            <a:br>
              <a:rPr lang="en-GB" sz="3200" dirty="0" smtClean="0"/>
            </a:br>
            <a:r>
              <a:rPr lang="en-GB" sz="2800" dirty="0" smtClean="0"/>
              <a:t>Learning needs: </a:t>
            </a:r>
            <a:r>
              <a:rPr lang="uk-UA" sz="2800" dirty="0" err="1">
                <a:solidFill>
                  <a:schemeClr val="tx1"/>
                </a:solidFill>
              </a:rPr>
              <a:t>what</a:t>
            </a:r>
            <a:r>
              <a:rPr lang="uk-UA" sz="2800" dirty="0">
                <a:solidFill>
                  <a:schemeClr val="tx1"/>
                </a:solidFill>
              </a:rPr>
              <a:t> </a:t>
            </a:r>
            <a:r>
              <a:rPr lang="uk-UA" sz="2800" dirty="0" err="1">
                <a:solidFill>
                  <a:schemeClr val="tx1"/>
                </a:solidFill>
              </a:rPr>
              <a:t>students</a:t>
            </a:r>
            <a:r>
              <a:rPr lang="uk-UA" sz="2800" dirty="0">
                <a:solidFill>
                  <a:schemeClr val="tx1"/>
                </a:solidFill>
              </a:rPr>
              <a:t> </a:t>
            </a:r>
            <a:r>
              <a:rPr lang="uk-UA" sz="2800" dirty="0" err="1">
                <a:solidFill>
                  <a:schemeClr val="tx1"/>
                </a:solidFill>
              </a:rPr>
              <a:t>need</a:t>
            </a:r>
            <a:r>
              <a:rPr lang="uk-UA" sz="2800" dirty="0">
                <a:solidFill>
                  <a:schemeClr val="tx1"/>
                </a:solidFill>
              </a:rPr>
              <a:t> </a:t>
            </a:r>
            <a:r>
              <a:rPr lang="uk-UA" sz="2800" dirty="0" err="1">
                <a:solidFill>
                  <a:schemeClr val="tx1"/>
                </a:solidFill>
              </a:rPr>
              <a:t>to</a:t>
            </a:r>
            <a:r>
              <a:rPr lang="uk-UA" sz="2800" dirty="0">
                <a:solidFill>
                  <a:schemeClr val="tx1"/>
                </a:solidFill>
              </a:rPr>
              <a:t> </a:t>
            </a:r>
            <a:r>
              <a:rPr lang="en-GB" sz="2800" dirty="0" smtClean="0">
                <a:solidFill>
                  <a:schemeClr val="tx1"/>
                </a:solidFill>
              </a:rPr>
              <a:t>be able to </a:t>
            </a:r>
            <a:r>
              <a:rPr lang="uk-UA" sz="2800" dirty="0" err="1" smtClean="0">
                <a:solidFill>
                  <a:schemeClr val="tx1"/>
                </a:solidFill>
              </a:rPr>
              <a:t>do</a:t>
            </a:r>
            <a:r>
              <a:rPr lang="uk-UA" sz="2800" dirty="0" smtClean="0">
                <a:solidFill>
                  <a:schemeClr val="tx1"/>
                </a:solidFill>
              </a:rPr>
              <a:t> </a:t>
            </a:r>
            <a:r>
              <a:rPr lang="uk-UA" sz="2800" dirty="0" err="1">
                <a:solidFill>
                  <a:schemeClr val="tx1"/>
                </a:solidFill>
              </a:rPr>
              <a:t>with</a:t>
            </a:r>
            <a:r>
              <a:rPr lang="uk-UA" sz="2800" dirty="0">
                <a:solidFill>
                  <a:schemeClr val="tx1"/>
                </a:solidFill>
              </a:rPr>
              <a:t> </a:t>
            </a:r>
            <a:r>
              <a:rPr lang="uk-UA" sz="2800" dirty="0" err="1" smtClean="0">
                <a:solidFill>
                  <a:schemeClr val="tx1"/>
                </a:solidFill>
              </a:rPr>
              <a:t>language</a:t>
            </a:r>
            <a:endParaRPr lang="en-US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1412776"/>
            <a:ext cx="8075240" cy="4713387"/>
          </a:xfrm>
        </p:spPr>
        <p:txBody>
          <a:bodyPr>
            <a:normAutofit/>
          </a:bodyPr>
          <a:lstStyle/>
          <a:p>
            <a:r>
              <a:rPr lang="en-GB" dirty="0" smtClean="0">
                <a:solidFill>
                  <a:schemeClr val="tx1"/>
                </a:solidFill>
              </a:rPr>
              <a:t>Identification of </a:t>
            </a:r>
            <a:r>
              <a:rPr lang="uk-UA" dirty="0" err="1" smtClean="0">
                <a:solidFill>
                  <a:schemeClr val="tx1"/>
                </a:solidFill>
              </a:rPr>
              <a:t>learning</a:t>
            </a:r>
            <a:r>
              <a:rPr lang="uk-UA" dirty="0" smtClean="0">
                <a:solidFill>
                  <a:schemeClr val="tx1"/>
                </a:solidFill>
              </a:rPr>
              <a:t> </a:t>
            </a:r>
            <a:r>
              <a:rPr lang="uk-UA" dirty="0" err="1" smtClean="0">
                <a:solidFill>
                  <a:schemeClr val="tx1"/>
                </a:solidFill>
              </a:rPr>
              <a:t>needs</a:t>
            </a:r>
            <a:r>
              <a:rPr lang="en-GB" dirty="0" smtClean="0">
                <a:solidFill>
                  <a:schemeClr val="tx1"/>
                </a:solidFill>
              </a:rPr>
              <a:t>: </a:t>
            </a:r>
            <a:r>
              <a:rPr lang="uk-UA" dirty="0" err="1" smtClean="0">
                <a:solidFill>
                  <a:schemeClr val="tx1"/>
                </a:solidFill>
              </a:rPr>
              <a:t>identifying</a:t>
            </a:r>
            <a:r>
              <a:rPr lang="uk-UA" dirty="0" smtClean="0">
                <a:solidFill>
                  <a:schemeClr val="tx1"/>
                </a:solidFill>
              </a:rPr>
              <a:t> </a:t>
            </a:r>
            <a:r>
              <a:rPr lang="uk-UA" dirty="0" err="1">
                <a:solidFill>
                  <a:schemeClr val="tx1"/>
                </a:solidFill>
              </a:rPr>
              <a:t>the</a:t>
            </a:r>
            <a:r>
              <a:rPr lang="uk-UA" dirty="0">
                <a:solidFill>
                  <a:schemeClr val="tx1"/>
                </a:solidFill>
              </a:rPr>
              <a:t> </a:t>
            </a:r>
            <a:r>
              <a:rPr lang="uk-UA" dirty="0" err="1">
                <a:solidFill>
                  <a:schemeClr val="tx1"/>
                </a:solidFill>
              </a:rPr>
              <a:t>contexts</a:t>
            </a:r>
            <a:r>
              <a:rPr lang="uk-UA" dirty="0">
                <a:solidFill>
                  <a:schemeClr val="tx1"/>
                </a:solidFill>
              </a:rPr>
              <a:t> </a:t>
            </a:r>
            <a:r>
              <a:rPr lang="uk-UA" dirty="0" err="1">
                <a:solidFill>
                  <a:schemeClr val="tx1"/>
                </a:solidFill>
              </a:rPr>
              <a:t>of</a:t>
            </a:r>
            <a:r>
              <a:rPr lang="uk-UA" dirty="0">
                <a:solidFill>
                  <a:schemeClr val="tx1"/>
                </a:solidFill>
              </a:rPr>
              <a:t> </a:t>
            </a:r>
            <a:r>
              <a:rPr lang="uk-UA" dirty="0" err="1">
                <a:solidFill>
                  <a:schemeClr val="tx1"/>
                </a:solidFill>
              </a:rPr>
              <a:t>language</a:t>
            </a:r>
            <a:r>
              <a:rPr lang="uk-UA" dirty="0">
                <a:solidFill>
                  <a:schemeClr val="tx1"/>
                </a:solidFill>
              </a:rPr>
              <a:t> </a:t>
            </a:r>
            <a:r>
              <a:rPr lang="uk-UA" dirty="0" err="1">
                <a:solidFill>
                  <a:schemeClr val="tx1"/>
                </a:solidFill>
              </a:rPr>
              <a:t>use</a:t>
            </a:r>
            <a:r>
              <a:rPr lang="uk-UA" dirty="0">
                <a:solidFill>
                  <a:schemeClr val="tx1"/>
                </a:solidFill>
              </a:rPr>
              <a:t>, </a:t>
            </a:r>
            <a:r>
              <a:rPr lang="uk-UA" dirty="0" err="1">
                <a:solidFill>
                  <a:schemeClr val="tx1"/>
                </a:solidFill>
              </a:rPr>
              <a:t>observing</a:t>
            </a:r>
            <a:r>
              <a:rPr lang="uk-UA" dirty="0">
                <a:solidFill>
                  <a:schemeClr val="tx1"/>
                </a:solidFill>
              </a:rPr>
              <a:t> </a:t>
            </a:r>
            <a:r>
              <a:rPr lang="uk-UA" dirty="0" err="1">
                <a:solidFill>
                  <a:schemeClr val="tx1"/>
                </a:solidFill>
              </a:rPr>
              <a:t>the</a:t>
            </a:r>
            <a:r>
              <a:rPr lang="uk-UA" dirty="0">
                <a:solidFill>
                  <a:schemeClr val="tx1"/>
                </a:solidFill>
              </a:rPr>
              <a:t> </a:t>
            </a:r>
            <a:r>
              <a:rPr lang="uk-UA" dirty="0" err="1">
                <a:solidFill>
                  <a:schemeClr val="tx1"/>
                </a:solidFill>
              </a:rPr>
              <a:t>language</a:t>
            </a:r>
            <a:r>
              <a:rPr lang="uk-UA" dirty="0">
                <a:solidFill>
                  <a:schemeClr val="tx1"/>
                </a:solidFill>
              </a:rPr>
              <a:t> </a:t>
            </a:r>
            <a:r>
              <a:rPr lang="uk-UA" dirty="0" err="1">
                <a:solidFill>
                  <a:schemeClr val="tx1"/>
                </a:solidFill>
              </a:rPr>
              <a:t>events</a:t>
            </a:r>
            <a:r>
              <a:rPr lang="uk-UA" dirty="0">
                <a:solidFill>
                  <a:schemeClr val="tx1"/>
                </a:solidFill>
              </a:rPr>
              <a:t> </a:t>
            </a:r>
            <a:r>
              <a:rPr lang="uk-UA" dirty="0" err="1">
                <a:solidFill>
                  <a:schemeClr val="tx1"/>
                </a:solidFill>
              </a:rPr>
              <a:t>in</a:t>
            </a:r>
            <a:r>
              <a:rPr lang="uk-UA" dirty="0">
                <a:solidFill>
                  <a:schemeClr val="tx1"/>
                </a:solidFill>
              </a:rPr>
              <a:t> </a:t>
            </a:r>
            <a:r>
              <a:rPr lang="uk-UA" dirty="0" err="1">
                <a:solidFill>
                  <a:schemeClr val="tx1"/>
                </a:solidFill>
              </a:rPr>
              <a:t>these</a:t>
            </a:r>
            <a:r>
              <a:rPr lang="uk-UA" dirty="0">
                <a:solidFill>
                  <a:schemeClr val="tx1"/>
                </a:solidFill>
              </a:rPr>
              <a:t> </a:t>
            </a:r>
            <a:r>
              <a:rPr lang="uk-UA" dirty="0" err="1">
                <a:solidFill>
                  <a:schemeClr val="tx1"/>
                </a:solidFill>
              </a:rPr>
              <a:t>contexts</a:t>
            </a:r>
            <a:r>
              <a:rPr lang="uk-UA" dirty="0">
                <a:solidFill>
                  <a:schemeClr val="tx1"/>
                </a:solidFill>
              </a:rPr>
              <a:t>, </a:t>
            </a:r>
            <a:r>
              <a:rPr lang="uk-UA" dirty="0" err="1">
                <a:solidFill>
                  <a:schemeClr val="tx1"/>
                </a:solidFill>
              </a:rPr>
              <a:t>and</a:t>
            </a:r>
            <a:r>
              <a:rPr lang="uk-UA" dirty="0">
                <a:solidFill>
                  <a:schemeClr val="tx1"/>
                </a:solidFill>
              </a:rPr>
              <a:t> </a:t>
            </a:r>
            <a:r>
              <a:rPr lang="uk-UA" dirty="0" err="1">
                <a:solidFill>
                  <a:schemeClr val="tx1"/>
                </a:solidFill>
              </a:rPr>
              <a:t>collecting</a:t>
            </a:r>
            <a:r>
              <a:rPr lang="uk-UA" dirty="0">
                <a:solidFill>
                  <a:schemeClr val="tx1"/>
                </a:solidFill>
              </a:rPr>
              <a:t> </a:t>
            </a:r>
            <a:r>
              <a:rPr lang="uk-UA" dirty="0" err="1">
                <a:solidFill>
                  <a:schemeClr val="tx1"/>
                </a:solidFill>
              </a:rPr>
              <a:t>and</a:t>
            </a:r>
            <a:r>
              <a:rPr lang="uk-UA" dirty="0">
                <a:solidFill>
                  <a:schemeClr val="tx1"/>
                </a:solidFill>
              </a:rPr>
              <a:t> </a:t>
            </a:r>
            <a:r>
              <a:rPr lang="uk-UA" dirty="0" err="1">
                <a:solidFill>
                  <a:schemeClr val="tx1"/>
                </a:solidFill>
              </a:rPr>
              <a:t>analyzing</a:t>
            </a:r>
            <a:r>
              <a:rPr lang="uk-UA" dirty="0">
                <a:solidFill>
                  <a:schemeClr val="tx1"/>
                </a:solidFill>
              </a:rPr>
              <a:t> </a:t>
            </a:r>
            <a:r>
              <a:rPr lang="uk-UA" dirty="0" err="1">
                <a:solidFill>
                  <a:schemeClr val="tx1"/>
                </a:solidFill>
              </a:rPr>
              <a:t>target</a:t>
            </a:r>
            <a:r>
              <a:rPr lang="uk-UA" dirty="0">
                <a:solidFill>
                  <a:schemeClr val="tx1"/>
                </a:solidFill>
              </a:rPr>
              <a:t> </a:t>
            </a:r>
            <a:r>
              <a:rPr lang="uk-UA" dirty="0" err="1">
                <a:solidFill>
                  <a:schemeClr val="tx1"/>
                </a:solidFill>
              </a:rPr>
              <a:t>genres</a:t>
            </a:r>
            <a:r>
              <a:rPr lang="uk-UA" dirty="0">
                <a:solidFill>
                  <a:schemeClr val="tx1"/>
                </a:solidFill>
              </a:rPr>
              <a:t>. </a:t>
            </a:r>
            <a:endParaRPr lang="en-GB" dirty="0" smtClean="0">
              <a:solidFill>
                <a:schemeClr val="tx1"/>
              </a:solidFill>
            </a:endParaRPr>
          </a:p>
          <a:p>
            <a:r>
              <a:rPr lang="uk-UA" dirty="0" err="1" smtClean="0">
                <a:solidFill>
                  <a:schemeClr val="tx1"/>
                </a:solidFill>
              </a:rPr>
              <a:t>Analysis</a:t>
            </a:r>
            <a:r>
              <a:rPr lang="uk-UA" dirty="0" smtClean="0">
                <a:solidFill>
                  <a:schemeClr val="tx1"/>
                </a:solidFill>
              </a:rPr>
              <a:t> </a:t>
            </a:r>
            <a:r>
              <a:rPr lang="uk-UA" dirty="0" err="1">
                <a:solidFill>
                  <a:schemeClr val="tx1"/>
                </a:solidFill>
              </a:rPr>
              <a:t>of</a:t>
            </a:r>
            <a:r>
              <a:rPr lang="uk-UA" dirty="0">
                <a:solidFill>
                  <a:schemeClr val="tx1"/>
                </a:solidFill>
              </a:rPr>
              <a:t> </a:t>
            </a:r>
            <a:r>
              <a:rPr lang="uk-UA" dirty="0" err="1">
                <a:solidFill>
                  <a:schemeClr val="tx1"/>
                </a:solidFill>
              </a:rPr>
              <a:t>the</a:t>
            </a:r>
            <a:r>
              <a:rPr lang="uk-UA" dirty="0">
                <a:solidFill>
                  <a:schemeClr val="tx1"/>
                </a:solidFill>
              </a:rPr>
              <a:t> </a:t>
            </a:r>
            <a:r>
              <a:rPr lang="uk-UA" dirty="0" err="1">
                <a:solidFill>
                  <a:schemeClr val="tx1"/>
                </a:solidFill>
              </a:rPr>
              <a:t>spoken</a:t>
            </a:r>
            <a:r>
              <a:rPr lang="uk-UA" dirty="0">
                <a:solidFill>
                  <a:schemeClr val="tx1"/>
                </a:solidFill>
              </a:rPr>
              <a:t> </a:t>
            </a:r>
            <a:r>
              <a:rPr lang="uk-UA" dirty="0" err="1">
                <a:solidFill>
                  <a:schemeClr val="tx1"/>
                </a:solidFill>
              </a:rPr>
              <a:t>and</a:t>
            </a:r>
            <a:r>
              <a:rPr lang="uk-UA" dirty="0">
                <a:solidFill>
                  <a:schemeClr val="tx1"/>
                </a:solidFill>
              </a:rPr>
              <a:t> </a:t>
            </a:r>
            <a:r>
              <a:rPr lang="uk-UA" dirty="0" err="1">
                <a:solidFill>
                  <a:schemeClr val="tx1"/>
                </a:solidFill>
              </a:rPr>
              <a:t>written</a:t>
            </a:r>
            <a:r>
              <a:rPr lang="uk-UA" dirty="0">
                <a:solidFill>
                  <a:schemeClr val="tx1"/>
                </a:solidFill>
              </a:rPr>
              <a:t> </a:t>
            </a:r>
            <a:r>
              <a:rPr lang="uk-UA" dirty="0" err="1">
                <a:solidFill>
                  <a:schemeClr val="tx1"/>
                </a:solidFill>
              </a:rPr>
              <a:t>genres</a:t>
            </a:r>
            <a:r>
              <a:rPr lang="uk-UA" dirty="0">
                <a:solidFill>
                  <a:schemeClr val="tx1"/>
                </a:solidFill>
              </a:rPr>
              <a:t> </a:t>
            </a:r>
            <a:r>
              <a:rPr lang="uk-UA" dirty="0" err="1">
                <a:solidFill>
                  <a:schemeClr val="tx1"/>
                </a:solidFill>
              </a:rPr>
              <a:t>commonly</a:t>
            </a:r>
            <a:r>
              <a:rPr lang="uk-UA" dirty="0">
                <a:solidFill>
                  <a:schemeClr val="tx1"/>
                </a:solidFill>
              </a:rPr>
              <a:t> </a:t>
            </a:r>
            <a:r>
              <a:rPr lang="uk-UA" dirty="0" err="1">
                <a:solidFill>
                  <a:schemeClr val="tx1"/>
                </a:solidFill>
              </a:rPr>
              <a:t>used</a:t>
            </a:r>
            <a:r>
              <a:rPr lang="uk-UA" dirty="0">
                <a:solidFill>
                  <a:schemeClr val="tx1"/>
                </a:solidFill>
              </a:rPr>
              <a:t> </a:t>
            </a:r>
            <a:r>
              <a:rPr lang="uk-UA" dirty="0" err="1">
                <a:solidFill>
                  <a:schemeClr val="tx1"/>
                </a:solidFill>
              </a:rPr>
              <a:t>in</a:t>
            </a:r>
            <a:r>
              <a:rPr lang="uk-UA" dirty="0">
                <a:solidFill>
                  <a:schemeClr val="tx1"/>
                </a:solidFill>
              </a:rPr>
              <a:t> </a:t>
            </a:r>
            <a:r>
              <a:rPr lang="uk-UA" dirty="0" err="1">
                <a:solidFill>
                  <a:schemeClr val="tx1"/>
                </a:solidFill>
              </a:rPr>
              <a:t>the</a:t>
            </a:r>
            <a:r>
              <a:rPr lang="uk-UA" dirty="0">
                <a:solidFill>
                  <a:schemeClr val="tx1"/>
                </a:solidFill>
              </a:rPr>
              <a:t> </a:t>
            </a:r>
            <a:r>
              <a:rPr lang="uk-UA" dirty="0" err="1">
                <a:solidFill>
                  <a:schemeClr val="tx1"/>
                </a:solidFill>
              </a:rPr>
              <a:t>target</a:t>
            </a:r>
            <a:r>
              <a:rPr lang="uk-UA" dirty="0">
                <a:solidFill>
                  <a:schemeClr val="tx1"/>
                </a:solidFill>
              </a:rPr>
              <a:t> </a:t>
            </a:r>
            <a:r>
              <a:rPr lang="uk-UA" dirty="0" err="1" smtClean="0">
                <a:solidFill>
                  <a:schemeClr val="tx1"/>
                </a:solidFill>
              </a:rPr>
              <a:t>context</a:t>
            </a:r>
            <a:r>
              <a:rPr lang="en-GB" dirty="0" smtClean="0">
                <a:solidFill>
                  <a:schemeClr val="tx1"/>
                </a:solidFill>
              </a:rPr>
              <a:t>.</a:t>
            </a:r>
          </a:p>
          <a:p>
            <a:r>
              <a:rPr lang="uk-UA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Genre</a:t>
            </a:r>
            <a:r>
              <a:rPr lang="uk-UA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uk-UA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analysis</a:t>
            </a:r>
            <a:r>
              <a:rPr lang="en-GB" dirty="0">
                <a:solidFill>
                  <a:schemeClr val="tx1"/>
                </a:solidFill>
              </a:rPr>
              <a:t> </a:t>
            </a:r>
            <a:r>
              <a:rPr lang="en-GB" dirty="0" smtClean="0">
                <a:solidFill>
                  <a:schemeClr val="tx1"/>
                </a:solidFill>
              </a:rPr>
              <a:t>- </a:t>
            </a:r>
            <a:r>
              <a:rPr lang="uk-UA" dirty="0" err="1" smtClean="0">
                <a:solidFill>
                  <a:schemeClr val="tx1"/>
                </a:solidFill>
              </a:rPr>
              <a:t>text</a:t>
            </a:r>
            <a:r>
              <a:rPr lang="uk-UA" dirty="0" smtClean="0">
                <a:solidFill>
                  <a:schemeClr val="tx1"/>
                </a:solidFill>
              </a:rPr>
              <a:t> </a:t>
            </a:r>
            <a:r>
              <a:rPr lang="uk-UA" dirty="0" err="1" smtClean="0">
                <a:solidFill>
                  <a:schemeClr val="tx1"/>
                </a:solidFill>
              </a:rPr>
              <a:t>analyses</a:t>
            </a:r>
            <a:r>
              <a:rPr lang="uk-UA" dirty="0" smtClean="0">
                <a:solidFill>
                  <a:schemeClr val="tx1"/>
                </a:solidFill>
              </a:rPr>
              <a:t> </a:t>
            </a:r>
            <a:r>
              <a:rPr lang="uk-UA" dirty="0" err="1" smtClean="0">
                <a:solidFill>
                  <a:schemeClr val="tx1"/>
                </a:solidFill>
              </a:rPr>
              <a:t>from</a:t>
            </a:r>
            <a:r>
              <a:rPr lang="uk-UA" dirty="0" smtClean="0">
                <a:solidFill>
                  <a:schemeClr val="tx1"/>
                </a:solidFill>
              </a:rPr>
              <a:t> </a:t>
            </a:r>
            <a:r>
              <a:rPr lang="uk-UA" dirty="0" err="1">
                <a:solidFill>
                  <a:schemeClr val="tx1"/>
                </a:solidFill>
              </a:rPr>
              <a:t>learners</a:t>
            </a:r>
            <a:r>
              <a:rPr lang="uk-UA" dirty="0">
                <a:solidFill>
                  <a:schemeClr val="tx1"/>
                </a:solidFill>
              </a:rPr>
              <a:t>’ </a:t>
            </a:r>
            <a:r>
              <a:rPr lang="uk-UA" dirty="0" err="1">
                <a:solidFill>
                  <a:schemeClr val="tx1"/>
                </a:solidFill>
              </a:rPr>
              <a:t>ﬁelds</a:t>
            </a:r>
            <a:r>
              <a:rPr lang="uk-UA" dirty="0">
                <a:solidFill>
                  <a:schemeClr val="tx1"/>
                </a:solidFill>
              </a:rPr>
              <a:t> </a:t>
            </a:r>
            <a:r>
              <a:rPr lang="uk-UA" dirty="0" err="1">
                <a:solidFill>
                  <a:schemeClr val="tx1"/>
                </a:solidFill>
              </a:rPr>
              <a:t>of</a:t>
            </a:r>
            <a:r>
              <a:rPr lang="uk-UA" dirty="0">
                <a:solidFill>
                  <a:schemeClr val="tx1"/>
                </a:solidFill>
              </a:rPr>
              <a:t> </a:t>
            </a:r>
            <a:r>
              <a:rPr lang="uk-UA" dirty="0" err="1">
                <a:solidFill>
                  <a:schemeClr val="tx1"/>
                </a:solidFill>
              </a:rPr>
              <a:t>study</a:t>
            </a:r>
            <a:r>
              <a:rPr lang="uk-UA" dirty="0">
                <a:solidFill>
                  <a:schemeClr val="tx1"/>
                </a:solidFill>
              </a:rPr>
              <a:t> </a:t>
            </a:r>
            <a:r>
              <a:rPr lang="uk-UA" dirty="0" err="1">
                <a:solidFill>
                  <a:schemeClr val="tx1"/>
                </a:solidFill>
              </a:rPr>
              <a:t>or</a:t>
            </a:r>
            <a:r>
              <a:rPr lang="uk-UA" dirty="0">
                <a:solidFill>
                  <a:schemeClr val="tx1"/>
                </a:solidFill>
              </a:rPr>
              <a:t> </a:t>
            </a:r>
            <a:r>
              <a:rPr lang="uk-UA" dirty="0" err="1" smtClean="0">
                <a:solidFill>
                  <a:schemeClr val="tx1"/>
                </a:solidFill>
              </a:rPr>
              <a:t>work</a:t>
            </a:r>
            <a:r>
              <a:rPr lang="uk-UA" dirty="0" smtClean="0">
                <a:solidFill>
                  <a:schemeClr val="tx1"/>
                </a:solidFill>
              </a:rPr>
              <a:t>. </a:t>
            </a:r>
            <a:endParaRPr lang="en-GB" dirty="0" smtClean="0">
              <a:solidFill>
                <a:schemeClr val="tx1"/>
              </a:solidFill>
            </a:endParaRPr>
          </a:p>
          <a:p>
            <a:r>
              <a:rPr lang="en-GB" dirty="0">
                <a:solidFill>
                  <a:schemeClr val="tx1"/>
                </a:solidFill>
              </a:rPr>
              <a:t>G</a:t>
            </a:r>
            <a:r>
              <a:rPr lang="uk-UA" dirty="0" err="1" smtClean="0">
                <a:solidFill>
                  <a:schemeClr val="tx1"/>
                </a:solidFill>
              </a:rPr>
              <a:t>enre</a:t>
            </a:r>
            <a:r>
              <a:rPr lang="uk-UA" dirty="0" smtClean="0">
                <a:solidFill>
                  <a:schemeClr val="tx1"/>
                </a:solidFill>
              </a:rPr>
              <a:t> </a:t>
            </a:r>
            <a:r>
              <a:rPr lang="en-GB" dirty="0" smtClean="0">
                <a:solidFill>
                  <a:schemeClr val="tx1"/>
                </a:solidFill>
              </a:rPr>
              <a:t>- </a:t>
            </a:r>
            <a:r>
              <a:rPr lang="uk-UA" dirty="0" err="1" smtClean="0">
                <a:solidFill>
                  <a:schemeClr val="tx1"/>
                </a:solidFill>
              </a:rPr>
              <a:t>grouping</a:t>
            </a:r>
            <a:r>
              <a:rPr lang="uk-UA" dirty="0" smtClean="0">
                <a:solidFill>
                  <a:schemeClr val="tx1"/>
                </a:solidFill>
              </a:rPr>
              <a:t> </a:t>
            </a:r>
            <a:r>
              <a:rPr lang="uk-UA" dirty="0" err="1">
                <a:solidFill>
                  <a:schemeClr val="tx1"/>
                </a:solidFill>
              </a:rPr>
              <a:t>texts</a:t>
            </a:r>
            <a:r>
              <a:rPr lang="uk-UA" dirty="0">
                <a:solidFill>
                  <a:schemeClr val="tx1"/>
                </a:solidFill>
              </a:rPr>
              <a:t> </a:t>
            </a:r>
            <a:r>
              <a:rPr lang="uk-UA" dirty="0" err="1">
                <a:solidFill>
                  <a:schemeClr val="tx1"/>
                </a:solidFill>
              </a:rPr>
              <a:t>according</a:t>
            </a:r>
            <a:r>
              <a:rPr lang="uk-UA" dirty="0">
                <a:solidFill>
                  <a:schemeClr val="tx1"/>
                </a:solidFill>
              </a:rPr>
              <a:t> </a:t>
            </a:r>
            <a:r>
              <a:rPr lang="uk-UA" dirty="0" err="1">
                <a:solidFill>
                  <a:schemeClr val="tx1"/>
                </a:solidFill>
              </a:rPr>
              <a:t>to</a:t>
            </a:r>
            <a:r>
              <a:rPr lang="uk-UA" dirty="0">
                <a:solidFill>
                  <a:schemeClr val="tx1"/>
                </a:solidFill>
              </a:rPr>
              <a:t> </a:t>
            </a:r>
            <a:r>
              <a:rPr lang="uk-UA" dirty="0" err="1">
                <a:solidFill>
                  <a:schemeClr val="tx1"/>
                </a:solidFill>
              </a:rPr>
              <a:t>their</a:t>
            </a:r>
            <a:r>
              <a:rPr lang="uk-UA" dirty="0">
                <a:solidFill>
                  <a:schemeClr val="tx1"/>
                </a:solidFill>
              </a:rPr>
              <a:t> </a:t>
            </a:r>
            <a:r>
              <a:rPr lang="uk-UA" dirty="0" err="1">
                <a:solidFill>
                  <a:schemeClr val="tx1"/>
                </a:solidFill>
              </a:rPr>
              <a:t>similarities</a:t>
            </a:r>
            <a:r>
              <a:rPr lang="uk-UA" dirty="0">
                <a:solidFill>
                  <a:schemeClr val="tx1"/>
                </a:solidFill>
              </a:rPr>
              <a:t>, </a:t>
            </a:r>
            <a:r>
              <a:rPr lang="uk-UA" dirty="0" err="1">
                <a:solidFill>
                  <a:schemeClr val="tx1"/>
                </a:solidFill>
              </a:rPr>
              <a:t>representing</a:t>
            </a:r>
            <a:r>
              <a:rPr lang="uk-UA" dirty="0">
                <a:solidFill>
                  <a:schemeClr val="tx1"/>
                </a:solidFill>
              </a:rPr>
              <a:t> </a:t>
            </a:r>
            <a:r>
              <a:rPr lang="uk-UA" dirty="0" err="1">
                <a:solidFill>
                  <a:schemeClr val="tx1"/>
                </a:solidFill>
              </a:rPr>
              <a:t>how</a:t>
            </a:r>
            <a:r>
              <a:rPr lang="uk-UA" dirty="0">
                <a:solidFill>
                  <a:schemeClr val="tx1"/>
                </a:solidFill>
              </a:rPr>
              <a:t> </a:t>
            </a:r>
            <a:r>
              <a:rPr lang="uk-UA" dirty="0" err="1">
                <a:solidFill>
                  <a:schemeClr val="tx1"/>
                </a:solidFill>
              </a:rPr>
              <a:t>writers</a:t>
            </a:r>
            <a:r>
              <a:rPr lang="uk-UA" dirty="0">
                <a:solidFill>
                  <a:schemeClr val="tx1"/>
                </a:solidFill>
              </a:rPr>
              <a:t> </a:t>
            </a:r>
            <a:r>
              <a:rPr lang="uk-UA" dirty="0" err="1">
                <a:solidFill>
                  <a:schemeClr val="tx1"/>
                </a:solidFill>
              </a:rPr>
              <a:t>typically</a:t>
            </a:r>
            <a:r>
              <a:rPr lang="uk-UA" dirty="0">
                <a:solidFill>
                  <a:schemeClr val="tx1"/>
                </a:solidFill>
              </a:rPr>
              <a:t> </a:t>
            </a:r>
            <a:r>
              <a:rPr lang="uk-UA" dirty="0" err="1">
                <a:solidFill>
                  <a:schemeClr val="tx1"/>
                </a:solidFill>
              </a:rPr>
              <a:t>use</a:t>
            </a:r>
            <a:r>
              <a:rPr lang="uk-UA" dirty="0">
                <a:solidFill>
                  <a:schemeClr val="tx1"/>
                </a:solidFill>
              </a:rPr>
              <a:t> </a:t>
            </a:r>
            <a:r>
              <a:rPr lang="uk-UA" dirty="0" err="1">
                <a:solidFill>
                  <a:schemeClr val="tx1"/>
                </a:solidFill>
              </a:rPr>
              <a:t>language</a:t>
            </a:r>
            <a:r>
              <a:rPr lang="uk-UA" dirty="0">
                <a:solidFill>
                  <a:schemeClr val="tx1"/>
                </a:solidFill>
              </a:rPr>
              <a:t> </a:t>
            </a:r>
            <a:r>
              <a:rPr lang="uk-UA" dirty="0" err="1">
                <a:solidFill>
                  <a:schemeClr val="tx1"/>
                </a:solidFill>
              </a:rPr>
              <a:t>to</a:t>
            </a:r>
            <a:r>
              <a:rPr lang="uk-UA" dirty="0">
                <a:solidFill>
                  <a:schemeClr val="tx1"/>
                </a:solidFill>
              </a:rPr>
              <a:t> </a:t>
            </a:r>
            <a:r>
              <a:rPr lang="uk-UA" dirty="0" err="1">
                <a:solidFill>
                  <a:schemeClr val="tx1"/>
                </a:solidFill>
              </a:rPr>
              <a:t>respond</a:t>
            </a:r>
            <a:r>
              <a:rPr lang="uk-UA" dirty="0">
                <a:solidFill>
                  <a:schemeClr val="tx1"/>
                </a:solidFill>
              </a:rPr>
              <a:t> </a:t>
            </a:r>
            <a:r>
              <a:rPr lang="uk-UA" dirty="0" err="1">
                <a:solidFill>
                  <a:schemeClr val="tx1"/>
                </a:solidFill>
              </a:rPr>
              <a:t>to</a:t>
            </a:r>
            <a:r>
              <a:rPr lang="uk-UA" dirty="0">
                <a:solidFill>
                  <a:schemeClr val="tx1"/>
                </a:solidFill>
              </a:rPr>
              <a:t> </a:t>
            </a:r>
            <a:r>
              <a:rPr lang="uk-UA" dirty="0" err="1">
                <a:solidFill>
                  <a:schemeClr val="tx1"/>
                </a:solidFill>
              </a:rPr>
              <a:t>recurring</a:t>
            </a:r>
            <a:r>
              <a:rPr lang="uk-UA" dirty="0">
                <a:solidFill>
                  <a:schemeClr val="tx1"/>
                </a:solidFill>
              </a:rPr>
              <a:t> </a:t>
            </a:r>
            <a:r>
              <a:rPr lang="uk-UA" dirty="0" err="1" smtClean="0">
                <a:solidFill>
                  <a:schemeClr val="tx1"/>
                </a:solidFill>
              </a:rPr>
              <a:t>situations</a:t>
            </a:r>
            <a:r>
              <a:rPr lang="uk-UA" dirty="0" smtClean="0">
                <a:solidFill>
                  <a:schemeClr val="tx1"/>
                </a:solidFill>
              </a:rPr>
              <a:t>. </a:t>
            </a:r>
            <a:endParaRPr lang="en-US" dirty="0">
              <a:solidFill>
                <a:schemeClr val="tx1"/>
              </a:solidFill>
            </a:endParaRPr>
          </a:p>
          <a:p>
            <a:endParaRPr lang="en-US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1/3/2022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44613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979512"/>
          </a:xfrm>
        </p:spPr>
        <p:txBody>
          <a:bodyPr/>
          <a:lstStyle/>
          <a:p>
            <a:r>
              <a:rPr lang="en-GB" sz="3200" dirty="0" err="1"/>
              <a:t>L</a:t>
            </a:r>
            <a:r>
              <a:rPr lang="uk-UA" sz="3200" dirty="0" err="1" smtClean="0"/>
              <a:t>earning</a:t>
            </a:r>
            <a:r>
              <a:rPr lang="uk-UA" sz="3200" dirty="0" smtClean="0"/>
              <a:t> </a:t>
            </a:r>
            <a:r>
              <a:rPr lang="uk-UA" sz="3200" dirty="0" err="1" smtClean="0"/>
              <a:t>context</a:t>
            </a:r>
            <a:endParaRPr lang="en-US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uk-UA" sz="3200" b="1" dirty="0" err="1" smtClean="0">
                <a:solidFill>
                  <a:schemeClr val="tx1"/>
                </a:solidFill>
              </a:rPr>
              <a:t>means</a:t>
            </a:r>
            <a:r>
              <a:rPr lang="uk-UA" sz="3200" b="1" dirty="0" smtClean="0">
                <a:solidFill>
                  <a:schemeClr val="tx1"/>
                </a:solidFill>
              </a:rPr>
              <a:t> </a:t>
            </a:r>
            <a:r>
              <a:rPr lang="uk-UA" sz="3200" b="1" dirty="0" err="1" smtClean="0">
                <a:solidFill>
                  <a:schemeClr val="tx1"/>
                </a:solidFill>
              </a:rPr>
              <a:t>analysis</a:t>
            </a:r>
            <a:r>
              <a:rPr lang="en-GB" sz="3200" b="1" dirty="0">
                <a:solidFill>
                  <a:schemeClr val="tx1"/>
                </a:solidFill>
              </a:rPr>
              <a:t> </a:t>
            </a:r>
            <a:r>
              <a:rPr lang="en-GB" sz="3200" dirty="0" smtClean="0">
                <a:solidFill>
                  <a:schemeClr val="tx1"/>
                </a:solidFill>
              </a:rPr>
              <a:t>-</a:t>
            </a:r>
            <a:r>
              <a:rPr lang="uk-UA" sz="3200" dirty="0" smtClean="0">
                <a:solidFill>
                  <a:schemeClr val="tx1"/>
                </a:solidFill>
              </a:rPr>
              <a:t> </a:t>
            </a:r>
            <a:r>
              <a:rPr lang="uk-UA" sz="3200" dirty="0" err="1">
                <a:solidFill>
                  <a:schemeClr val="tx1"/>
                </a:solidFill>
              </a:rPr>
              <a:t>what</a:t>
            </a:r>
            <a:r>
              <a:rPr lang="uk-UA" sz="3200" dirty="0">
                <a:solidFill>
                  <a:schemeClr val="tx1"/>
                </a:solidFill>
              </a:rPr>
              <a:t> </a:t>
            </a:r>
            <a:r>
              <a:rPr lang="uk-UA" sz="3200" dirty="0" err="1">
                <a:solidFill>
                  <a:schemeClr val="tx1"/>
                </a:solidFill>
              </a:rPr>
              <a:t>can</a:t>
            </a:r>
            <a:r>
              <a:rPr lang="uk-UA" sz="3200" dirty="0">
                <a:solidFill>
                  <a:schemeClr val="tx1"/>
                </a:solidFill>
              </a:rPr>
              <a:t> </a:t>
            </a:r>
            <a:r>
              <a:rPr lang="uk-UA" sz="3200" dirty="0" err="1" smtClean="0">
                <a:solidFill>
                  <a:schemeClr val="tx1"/>
                </a:solidFill>
              </a:rPr>
              <a:t>be</a:t>
            </a:r>
            <a:r>
              <a:rPr lang="uk-UA" sz="3200" dirty="0" smtClean="0">
                <a:solidFill>
                  <a:schemeClr val="tx1"/>
                </a:solidFill>
              </a:rPr>
              <a:t> </a:t>
            </a:r>
            <a:r>
              <a:rPr lang="uk-UA" sz="3200" dirty="0" err="1">
                <a:solidFill>
                  <a:schemeClr val="tx1"/>
                </a:solidFill>
              </a:rPr>
              <a:t>achieved</a:t>
            </a:r>
            <a:r>
              <a:rPr lang="uk-UA" sz="3200" dirty="0">
                <a:solidFill>
                  <a:schemeClr val="tx1"/>
                </a:solidFill>
              </a:rPr>
              <a:t> </a:t>
            </a:r>
            <a:r>
              <a:rPr lang="uk-UA" sz="3200" dirty="0" err="1">
                <a:solidFill>
                  <a:schemeClr val="tx1"/>
                </a:solidFill>
              </a:rPr>
              <a:t>within</a:t>
            </a:r>
            <a:r>
              <a:rPr lang="uk-UA" sz="3200" dirty="0">
                <a:solidFill>
                  <a:schemeClr val="tx1"/>
                </a:solidFill>
              </a:rPr>
              <a:t> a </a:t>
            </a:r>
            <a:r>
              <a:rPr lang="uk-UA" sz="3200" dirty="0" err="1">
                <a:solidFill>
                  <a:schemeClr val="tx1"/>
                </a:solidFill>
              </a:rPr>
              <a:t>course</a:t>
            </a:r>
            <a:r>
              <a:rPr lang="uk-UA" sz="3200" dirty="0">
                <a:solidFill>
                  <a:schemeClr val="tx1"/>
                </a:solidFill>
              </a:rPr>
              <a:t>, </a:t>
            </a:r>
            <a:r>
              <a:rPr lang="uk-UA" sz="3200" dirty="0" err="1">
                <a:solidFill>
                  <a:schemeClr val="tx1"/>
                </a:solidFill>
              </a:rPr>
              <a:t>given</a:t>
            </a:r>
            <a:r>
              <a:rPr lang="uk-UA" sz="3200" dirty="0">
                <a:solidFill>
                  <a:schemeClr val="tx1"/>
                </a:solidFill>
              </a:rPr>
              <a:t> </a:t>
            </a:r>
            <a:r>
              <a:rPr lang="uk-UA" sz="3200" dirty="0" err="1">
                <a:solidFill>
                  <a:schemeClr val="tx1"/>
                </a:solidFill>
              </a:rPr>
              <a:t>institutional</a:t>
            </a:r>
            <a:r>
              <a:rPr lang="uk-UA" sz="3200" dirty="0">
                <a:solidFill>
                  <a:schemeClr val="tx1"/>
                </a:solidFill>
              </a:rPr>
              <a:t> </a:t>
            </a:r>
            <a:r>
              <a:rPr lang="uk-UA" sz="3200" dirty="0" err="1">
                <a:solidFill>
                  <a:schemeClr val="tx1"/>
                </a:solidFill>
              </a:rPr>
              <a:t>constraints</a:t>
            </a:r>
            <a:r>
              <a:rPr lang="uk-UA" sz="3200" dirty="0">
                <a:solidFill>
                  <a:schemeClr val="tx1"/>
                </a:solidFill>
              </a:rPr>
              <a:t> </a:t>
            </a:r>
            <a:r>
              <a:rPr lang="uk-UA" sz="3200" dirty="0" err="1">
                <a:solidFill>
                  <a:schemeClr val="tx1"/>
                </a:solidFill>
              </a:rPr>
              <a:t>and</a:t>
            </a:r>
            <a:r>
              <a:rPr lang="uk-UA" sz="3200" dirty="0">
                <a:solidFill>
                  <a:schemeClr val="tx1"/>
                </a:solidFill>
              </a:rPr>
              <a:t> </a:t>
            </a:r>
            <a:r>
              <a:rPr lang="uk-UA" sz="3200" dirty="0" err="1">
                <a:solidFill>
                  <a:schemeClr val="tx1"/>
                </a:solidFill>
              </a:rPr>
              <a:t>resources</a:t>
            </a:r>
            <a:r>
              <a:rPr lang="uk-UA" sz="3200" dirty="0">
                <a:solidFill>
                  <a:schemeClr val="tx1"/>
                </a:solidFill>
              </a:rPr>
              <a:t> </a:t>
            </a:r>
            <a:r>
              <a:rPr lang="uk-UA" sz="3200" dirty="0" err="1">
                <a:solidFill>
                  <a:schemeClr val="tx1"/>
                </a:solidFill>
              </a:rPr>
              <a:t>of</a:t>
            </a:r>
            <a:r>
              <a:rPr lang="uk-UA" sz="3200" dirty="0">
                <a:solidFill>
                  <a:schemeClr val="tx1"/>
                </a:solidFill>
              </a:rPr>
              <a:t> </a:t>
            </a:r>
            <a:r>
              <a:rPr lang="uk-UA" sz="32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time</a:t>
            </a:r>
            <a:r>
              <a:rPr lang="uk-UA" sz="3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uk-UA" sz="32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materials</a:t>
            </a:r>
            <a:r>
              <a:rPr lang="uk-UA" sz="3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uk-UA" sz="32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technological</a:t>
            </a:r>
            <a:r>
              <a:rPr lang="uk-UA" sz="3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uk-UA" sz="32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support</a:t>
            </a:r>
            <a:r>
              <a:rPr lang="uk-UA" sz="3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uk-UA" sz="32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teacher</a:t>
            </a:r>
            <a:r>
              <a:rPr lang="uk-UA" sz="3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uk-UA" sz="32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expertise</a:t>
            </a:r>
            <a:r>
              <a:rPr lang="uk-UA" sz="3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uk-UA" sz="32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motivation</a:t>
            </a:r>
            <a:r>
              <a:rPr lang="uk-UA" sz="3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uk-UA" sz="32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</a:t>
            </a:r>
            <a:r>
              <a:rPr lang="uk-UA" sz="3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3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teachers’</a:t>
            </a:r>
            <a:r>
              <a:rPr lang="uk-UA" sz="3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uk-UA" sz="32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attitudes</a:t>
            </a:r>
            <a:r>
              <a:rPr lang="uk-UA" sz="3200" dirty="0">
                <a:solidFill>
                  <a:schemeClr val="tx1"/>
                </a:solidFill>
              </a:rPr>
              <a:t> </a:t>
            </a:r>
            <a:r>
              <a:rPr lang="uk-UA" sz="3200" dirty="0" err="1" smtClean="0">
                <a:solidFill>
                  <a:schemeClr val="tx1"/>
                </a:solidFill>
              </a:rPr>
              <a:t>toward</a:t>
            </a:r>
            <a:r>
              <a:rPr lang="uk-UA" sz="3200" dirty="0" smtClean="0">
                <a:solidFill>
                  <a:schemeClr val="tx1"/>
                </a:solidFill>
              </a:rPr>
              <a:t> </a:t>
            </a:r>
            <a:r>
              <a:rPr lang="uk-UA" sz="3200" dirty="0" err="1" smtClean="0">
                <a:solidFill>
                  <a:schemeClr val="tx1"/>
                </a:solidFill>
              </a:rPr>
              <a:t>the</a:t>
            </a:r>
            <a:r>
              <a:rPr lang="uk-UA" sz="3200" dirty="0" smtClean="0">
                <a:solidFill>
                  <a:schemeClr val="tx1"/>
                </a:solidFill>
              </a:rPr>
              <a:t> </a:t>
            </a:r>
            <a:r>
              <a:rPr lang="uk-UA" sz="3200" dirty="0" err="1" smtClean="0">
                <a:solidFill>
                  <a:schemeClr val="tx1"/>
                </a:solidFill>
              </a:rPr>
              <a:t>course</a:t>
            </a:r>
            <a:r>
              <a:rPr lang="uk-UA" sz="3200" dirty="0" smtClean="0">
                <a:solidFill>
                  <a:schemeClr val="tx1"/>
                </a:solidFill>
              </a:rPr>
              <a:t>. </a:t>
            </a:r>
            <a:endParaRPr lang="en-US" sz="3200" dirty="0">
              <a:solidFill>
                <a:schemeClr val="tx1"/>
              </a:solidFill>
            </a:endParaRPr>
          </a:p>
          <a:p>
            <a:endParaRPr lang="en-US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1/3/2022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259632" y="6356351"/>
            <a:ext cx="2247508" cy="96986"/>
          </a:xfrm>
        </p:spPr>
        <p:txBody>
          <a:bodyPr/>
          <a:lstStyle/>
          <a:p>
            <a:r>
              <a:rPr lang="en-US" dirty="0" smtClean="0"/>
              <a:t>Footer Text </a:t>
            </a:r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28041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i="1" dirty="0"/>
              <a:t>Task 4</a:t>
            </a:r>
            <a:r>
              <a:rPr lang="en-GB" b="1" i="1" dirty="0" smtClean="0"/>
              <a:t>.</a:t>
            </a: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marL="0" indent="0">
              <a:buNone/>
            </a:pPr>
            <a:endParaRPr lang="en-GB" sz="3200" dirty="0" smtClean="0"/>
          </a:p>
          <a:p>
            <a:pPr marL="0" indent="0">
              <a:buNone/>
            </a:pPr>
            <a:r>
              <a:rPr lang="en-GB" sz="3200" dirty="0" smtClean="0"/>
              <a:t>1</a:t>
            </a:r>
            <a:r>
              <a:rPr lang="en-GB" sz="3200" dirty="0"/>
              <a:t>. What does needs analysis in the context of LSP refer to?</a:t>
            </a:r>
            <a:endParaRPr lang="en-US" sz="3200" dirty="0"/>
          </a:p>
          <a:p>
            <a:pPr marL="0" indent="0">
              <a:buNone/>
            </a:pPr>
            <a:r>
              <a:rPr lang="en-GB" sz="3200" dirty="0"/>
              <a:t>2. What does the notion of “needs” embrace?</a:t>
            </a:r>
            <a:endParaRPr lang="en-US" sz="3200" dirty="0"/>
          </a:p>
          <a:p>
            <a:pPr marL="0" indent="0">
              <a:buNone/>
            </a:pPr>
            <a:r>
              <a:rPr lang="en-GB" sz="3200" dirty="0"/>
              <a:t>3. What is “Genre” in terms of LSP?</a:t>
            </a:r>
            <a:endParaRPr lang="en-US" sz="3200" dirty="0"/>
          </a:p>
          <a:p>
            <a:endParaRPr lang="en-US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1/3/2022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056407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188640"/>
            <a:ext cx="7931224" cy="1411560"/>
          </a:xfrm>
        </p:spPr>
        <p:txBody>
          <a:bodyPr/>
          <a:lstStyle/>
          <a:p>
            <a:r>
              <a:rPr lang="uk-UA" sz="2800" b="1" dirty="0">
                <a:effectLst/>
              </a:rPr>
              <a:t>3. </a:t>
            </a:r>
            <a:r>
              <a:rPr lang="uk-UA" sz="2800" b="1" dirty="0" err="1">
                <a:effectLst/>
              </a:rPr>
              <a:t>Organizing</a:t>
            </a:r>
            <a:r>
              <a:rPr lang="uk-UA" sz="2800" b="1" dirty="0">
                <a:effectLst/>
              </a:rPr>
              <a:t> </a:t>
            </a:r>
            <a:r>
              <a:rPr lang="uk-UA" sz="2800" b="1" dirty="0" err="1">
                <a:effectLst/>
              </a:rPr>
              <a:t>Speciﬁc</a:t>
            </a:r>
            <a:r>
              <a:rPr lang="uk-UA" sz="2800" b="1" dirty="0">
                <a:effectLst/>
              </a:rPr>
              <a:t> </a:t>
            </a:r>
            <a:r>
              <a:rPr lang="uk-UA" sz="2800" b="1" dirty="0" err="1">
                <a:effectLst/>
              </a:rPr>
              <a:t>Language</a:t>
            </a:r>
            <a:r>
              <a:rPr lang="uk-UA" sz="2800" b="1" dirty="0">
                <a:effectLst/>
              </a:rPr>
              <a:t> </a:t>
            </a:r>
            <a:r>
              <a:rPr lang="uk-UA" sz="2800" b="1" dirty="0" err="1" smtClean="0">
                <a:effectLst/>
              </a:rPr>
              <a:t>Instruction</a:t>
            </a:r>
            <a:endParaRPr lang="en-US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800" dirty="0" smtClean="0">
                <a:solidFill>
                  <a:schemeClr val="tx1"/>
                </a:solidFill>
              </a:rPr>
              <a:t>LSP</a:t>
            </a:r>
            <a:r>
              <a:rPr lang="uk-UA" sz="2800" dirty="0" smtClean="0">
                <a:solidFill>
                  <a:schemeClr val="tx1"/>
                </a:solidFill>
              </a:rPr>
              <a:t> </a:t>
            </a:r>
            <a:r>
              <a:rPr lang="uk-UA" sz="2800" dirty="0" err="1">
                <a:solidFill>
                  <a:schemeClr val="tx1"/>
                </a:solidFill>
              </a:rPr>
              <a:t>focus</a:t>
            </a:r>
            <a:r>
              <a:rPr lang="uk-UA" sz="2800" dirty="0">
                <a:solidFill>
                  <a:schemeClr val="tx1"/>
                </a:solidFill>
              </a:rPr>
              <a:t> </a:t>
            </a:r>
            <a:r>
              <a:rPr lang="uk-UA" sz="2800" dirty="0" err="1" smtClean="0">
                <a:solidFill>
                  <a:schemeClr val="tx1"/>
                </a:solidFill>
              </a:rPr>
              <a:t>on</a:t>
            </a:r>
            <a:r>
              <a:rPr lang="uk-UA" sz="2800" dirty="0" smtClean="0">
                <a:solidFill>
                  <a:schemeClr val="tx1"/>
                </a:solidFill>
              </a:rPr>
              <a:t> </a:t>
            </a:r>
            <a:r>
              <a:rPr lang="uk-UA" sz="2800" dirty="0" err="1">
                <a:solidFill>
                  <a:schemeClr val="tx1"/>
                </a:solidFill>
              </a:rPr>
              <a:t>purposes</a:t>
            </a:r>
            <a:r>
              <a:rPr lang="uk-UA" sz="2800" dirty="0">
                <a:solidFill>
                  <a:schemeClr val="tx1"/>
                </a:solidFill>
              </a:rPr>
              <a:t> </a:t>
            </a:r>
            <a:r>
              <a:rPr lang="en-GB" sz="2800" dirty="0" smtClean="0">
                <a:solidFill>
                  <a:schemeClr val="tx1"/>
                </a:solidFill>
              </a:rPr>
              <a:t>of FL </a:t>
            </a:r>
            <a:r>
              <a:rPr lang="uk-UA" sz="2800" dirty="0" err="1" smtClean="0">
                <a:solidFill>
                  <a:schemeClr val="tx1"/>
                </a:solidFill>
              </a:rPr>
              <a:t>learning</a:t>
            </a:r>
            <a:r>
              <a:rPr lang="uk-UA" sz="2800" dirty="0" smtClean="0">
                <a:solidFill>
                  <a:schemeClr val="tx1"/>
                </a:solidFill>
              </a:rPr>
              <a:t> </a:t>
            </a:r>
            <a:r>
              <a:rPr lang="uk-UA" sz="2800" dirty="0" err="1" smtClean="0">
                <a:solidFill>
                  <a:schemeClr val="tx1"/>
                </a:solidFill>
              </a:rPr>
              <a:t>and</a:t>
            </a:r>
            <a:r>
              <a:rPr lang="uk-UA" sz="2800" dirty="0" smtClean="0">
                <a:solidFill>
                  <a:schemeClr val="tx1"/>
                </a:solidFill>
              </a:rPr>
              <a:t> </a:t>
            </a:r>
            <a:r>
              <a:rPr lang="uk-UA" sz="2800" dirty="0" err="1" smtClean="0">
                <a:solidFill>
                  <a:schemeClr val="tx1"/>
                </a:solidFill>
              </a:rPr>
              <a:t>language</a:t>
            </a:r>
            <a:r>
              <a:rPr lang="uk-UA" sz="2800" dirty="0" smtClean="0">
                <a:solidFill>
                  <a:schemeClr val="tx1"/>
                </a:solidFill>
              </a:rPr>
              <a:t> </a:t>
            </a:r>
            <a:r>
              <a:rPr lang="uk-UA" sz="2800" dirty="0" err="1" smtClean="0">
                <a:solidFill>
                  <a:schemeClr val="tx1"/>
                </a:solidFill>
              </a:rPr>
              <a:t>performance</a:t>
            </a:r>
            <a:r>
              <a:rPr lang="uk-UA" sz="2800" dirty="0" smtClean="0">
                <a:solidFill>
                  <a:schemeClr val="tx1"/>
                </a:solidFill>
              </a:rPr>
              <a:t>. </a:t>
            </a:r>
            <a:endParaRPr lang="en-GB" sz="2800" dirty="0" smtClean="0">
              <a:solidFill>
                <a:schemeClr val="tx1"/>
              </a:solidFill>
            </a:endParaRPr>
          </a:p>
          <a:p>
            <a:r>
              <a:rPr lang="uk-UA" sz="2800" b="1" dirty="0" err="1" smtClean="0">
                <a:solidFill>
                  <a:schemeClr val="tx1"/>
                </a:solidFill>
              </a:rPr>
              <a:t>process</a:t>
            </a:r>
            <a:r>
              <a:rPr lang="uk-UA" sz="2800" b="1" dirty="0" smtClean="0">
                <a:solidFill>
                  <a:schemeClr val="tx1"/>
                </a:solidFill>
              </a:rPr>
              <a:t> </a:t>
            </a:r>
            <a:r>
              <a:rPr lang="uk-UA" sz="2800" b="1" dirty="0" err="1" smtClean="0">
                <a:solidFill>
                  <a:schemeClr val="tx1"/>
                </a:solidFill>
              </a:rPr>
              <a:t>syllabus</a:t>
            </a:r>
            <a:r>
              <a:rPr lang="en-GB" sz="2800" dirty="0">
                <a:solidFill>
                  <a:schemeClr val="tx1"/>
                </a:solidFill>
              </a:rPr>
              <a:t> </a:t>
            </a:r>
            <a:r>
              <a:rPr lang="en-GB" sz="2800" dirty="0" smtClean="0">
                <a:solidFill>
                  <a:schemeClr val="tx1"/>
                </a:solidFill>
              </a:rPr>
              <a:t>- </a:t>
            </a:r>
            <a:r>
              <a:rPr lang="uk-UA" sz="2800" dirty="0" err="1" smtClean="0">
                <a:solidFill>
                  <a:schemeClr val="tx1"/>
                </a:solidFill>
              </a:rPr>
              <a:t>learner-led</a:t>
            </a:r>
            <a:r>
              <a:rPr lang="uk-UA" sz="2800" dirty="0" smtClean="0">
                <a:solidFill>
                  <a:schemeClr val="tx1"/>
                </a:solidFill>
              </a:rPr>
              <a:t> </a:t>
            </a:r>
            <a:r>
              <a:rPr lang="en-GB" sz="2800" dirty="0" smtClean="0">
                <a:solidFill>
                  <a:schemeClr val="tx1"/>
                </a:solidFill>
              </a:rPr>
              <a:t>instruction; </a:t>
            </a:r>
            <a:r>
              <a:rPr lang="uk-UA" sz="2800" dirty="0" err="1" smtClean="0">
                <a:solidFill>
                  <a:schemeClr val="tx1"/>
                </a:solidFill>
              </a:rPr>
              <a:t>teaching</a:t>
            </a:r>
            <a:r>
              <a:rPr lang="uk-UA" sz="2800" dirty="0" smtClean="0">
                <a:solidFill>
                  <a:schemeClr val="tx1"/>
                </a:solidFill>
              </a:rPr>
              <a:t> </a:t>
            </a:r>
            <a:r>
              <a:rPr lang="uk-UA" sz="2800" dirty="0" err="1">
                <a:solidFill>
                  <a:schemeClr val="tx1"/>
                </a:solidFill>
              </a:rPr>
              <a:t>and</a:t>
            </a:r>
            <a:r>
              <a:rPr lang="uk-UA" sz="2800" dirty="0">
                <a:solidFill>
                  <a:schemeClr val="tx1"/>
                </a:solidFill>
              </a:rPr>
              <a:t> </a:t>
            </a:r>
            <a:r>
              <a:rPr lang="uk-UA" sz="2800" dirty="0" err="1">
                <a:solidFill>
                  <a:schemeClr val="tx1"/>
                </a:solidFill>
              </a:rPr>
              <a:t>learning</a:t>
            </a:r>
            <a:r>
              <a:rPr lang="uk-UA" sz="2800" dirty="0">
                <a:solidFill>
                  <a:schemeClr val="tx1"/>
                </a:solidFill>
              </a:rPr>
              <a:t> </a:t>
            </a:r>
            <a:r>
              <a:rPr lang="uk-UA" sz="2800" dirty="0" err="1">
                <a:solidFill>
                  <a:schemeClr val="tx1"/>
                </a:solidFill>
              </a:rPr>
              <a:t>are</a:t>
            </a:r>
            <a:r>
              <a:rPr lang="uk-UA" sz="2800" dirty="0">
                <a:solidFill>
                  <a:schemeClr val="tx1"/>
                </a:solidFill>
              </a:rPr>
              <a:t> </a:t>
            </a:r>
            <a:r>
              <a:rPr lang="uk-UA" sz="2800" dirty="0" err="1">
                <a:solidFill>
                  <a:schemeClr val="tx1"/>
                </a:solidFill>
              </a:rPr>
              <a:t>negotiated</a:t>
            </a:r>
            <a:r>
              <a:rPr lang="uk-UA" sz="2800" dirty="0">
                <a:solidFill>
                  <a:schemeClr val="tx1"/>
                </a:solidFill>
              </a:rPr>
              <a:t> </a:t>
            </a:r>
            <a:r>
              <a:rPr lang="uk-UA" sz="2800" dirty="0" err="1">
                <a:solidFill>
                  <a:schemeClr val="tx1"/>
                </a:solidFill>
              </a:rPr>
              <a:t>between</a:t>
            </a:r>
            <a:r>
              <a:rPr lang="uk-UA" sz="2800" dirty="0">
                <a:solidFill>
                  <a:schemeClr val="tx1"/>
                </a:solidFill>
              </a:rPr>
              <a:t> </a:t>
            </a:r>
            <a:r>
              <a:rPr lang="uk-UA" sz="2800" dirty="0" err="1">
                <a:solidFill>
                  <a:schemeClr val="tx1"/>
                </a:solidFill>
              </a:rPr>
              <a:t>teachers</a:t>
            </a:r>
            <a:r>
              <a:rPr lang="uk-UA" sz="2800" dirty="0">
                <a:solidFill>
                  <a:schemeClr val="tx1"/>
                </a:solidFill>
              </a:rPr>
              <a:t> </a:t>
            </a:r>
            <a:r>
              <a:rPr lang="uk-UA" sz="2800" dirty="0" err="1">
                <a:solidFill>
                  <a:schemeClr val="tx1"/>
                </a:solidFill>
              </a:rPr>
              <a:t>and</a:t>
            </a:r>
            <a:r>
              <a:rPr lang="uk-UA" sz="2800" dirty="0">
                <a:solidFill>
                  <a:schemeClr val="tx1"/>
                </a:solidFill>
              </a:rPr>
              <a:t> </a:t>
            </a:r>
            <a:r>
              <a:rPr lang="uk-UA" sz="2800" dirty="0" err="1" smtClean="0">
                <a:solidFill>
                  <a:schemeClr val="tx1"/>
                </a:solidFill>
              </a:rPr>
              <a:t>students</a:t>
            </a:r>
            <a:r>
              <a:rPr lang="uk-UA" sz="2800" dirty="0" smtClean="0">
                <a:solidFill>
                  <a:schemeClr val="tx1"/>
                </a:solidFill>
              </a:rPr>
              <a:t>. </a:t>
            </a:r>
            <a:endParaRPr lang="en-GB" sz="2800" dirty="0" smtClean="0">
              <a:solidFill>
                <a:schemeClr val="tx1"/>
              </a:solidFill>
            </a:endParaRPr>
          </a:p>
          <a:p>
            <a:r>
              <a:rPr lang="uk-UA" sz="2800" dirty="0" err="1">
                <a:solidFill>
                  <a:schemeClr val="tx1"/>
                </a:solidFill>
              </a:rPr>
              <a:t>students</a:t>
            </a:r>
            <a:r>
              <a:rPr lang="uk-UA" sz="2800" dirty="0">
                <a:solidFill>
                  <a:schemeClr val="tx1"/>
                </a:solidFill>
              </a:rPr>
              <a:t> </a:t>
            </a:r>
            <a:r>
              <a:rPr lang="uk-UA" sz="2800" dirty="0" err="1">
                <a:solidFill>
                  <a:schemeClr val="tx1"/>
                </a:solidFill>
              </a:rPr>
              <a:t>manage</a:t>
            </a:r>
            <a:r>
              <a:rPr lang="uk-UA" sz="2800" dirty="0">
                <a:solidFill>
                  <a:schemeClr val="tx1"/>
                </a:solidFill>
              </a:rPr>
              <a:t> </a:t>
            </a:r>
            <a:r>
              <a:rPr lang="uk-UA" sz="2800" dirty="0" err="1">
                <a:solidFill>
                  <a:schemeClr val="tx1"/>
                </a:solidFill>
              </a:rPr>
              <a:t>their</a:t>
            </a:r>
            <a:r>
              <a:rPr lang="uk-UA" sz="2800" dirty="0">
                <a:solidFill>
                  <a:schemeClr val="tx1"/>
                </a:solidFill>
              </a:rPr>
              <a:t> </a:t>
            </a:r>
            <a:r>
              <a:rPr lang="uk-UA" sz="2800" dirty="0" err="1" smtClean="0">
                <a:solidFill>
                  <a:schemeClr val="tx1"/>
                </a:solidFill>
              </a:rPr>
              <a:t>learning</a:t>
            </a:r>
            <a:r>
              <a:rPr lang="en-GB" sz="2800" dirty="0" smtClean="0">
                <a:solidFill>
                  <a:schemeClr val="tx1"/>
                </a:solidFill>
              </a:rPr>
              <a:t> </a:t>
            </a:r>
            <a:r>
              <a:rPr lang="uk-UA" sz="2800" dirty="0" smtClean="0">
                <a:solidFill>
                  <a:schemeClr val="tx1"/>
                </a:solidFill>
              </a:rPr>
              <a:t>–</a:t>
            </a:r>
            <a:r>
              <a:rPr lang="en-GB" sz="2800" dirty="0" smtClean="0">
                <a:solidFill>
                  <a:schemeClr val="tx1"/>
                </a:solidFill>
              </a:rPr>
              <a:t> select </a:t>
            </a:r>
            <a:r>
              <a:rPr lang="uk-UA" sz="2800" dirty="0" err="1" smtClean="0">
                <a:solidFill>
                  <a:schemeClr val="tx1"/>
                </a:solidFill>
              </a:rPr>
              <a:t>purposes</a:t>
            </a:r>
            <a:r>
              <a:rPr lang="uk-UA" sz="2800" dirty="0">
                <a:solidFill>
                  <a:schemeClr val="tx1"/>
                </a:solidFill>
              </a:rPr>
              <a:t>, </a:t>
            </a:r>
            <a:r>
              <a:rPr lang="uk-UA" sz="2800" dirty="0" err="1">
                <a:solidFill>
                  <a:schemeClr val="tx1"/>
                </a:solidFill>
              </a:rPr>
              <a:t>content</a:t>
            </a:r>
            <a:r>
              <a:rPr lang="uk-UA" sz="2800" dirty="0" smtClean="0">
                <a:solidFill>
                  <a:schemeClr val="tx1"/>
                </a:solidFill>
              </a:rPr>
              <a:t>, </a:t>
            </a:r>
            <a:r>
              <a:rPr lang="en-GB" sz="2800" dirty="0" smtClean="0">
                <a:solidFill>
                  <a:schemeClr val="tx1"/>
                </a:solidFill>
              </a:rPr>
              <a:t>tasks in </a:t>
            </a:r>
            <a:r>
              <a:rPr lang="uk-UA" sz="2800" dirty="0" err="1" smtClean="0">
                <a:solidFill>
                  <a:schemeClr val="tx1"/>
                </a:solidFill>
              </a:rPr>
              <a:t>collaboration</a:t>
            </a:r>
            <a:r>
              <a:rPr lang="uk-UA" sz="2800" dirty="0" smtClean="0">
                <a:solidFill>
                  <a:schemeClr val="tx1"/>
                </a:solidFill>
              </a:rPr>
              <a:t> </a:t>
            </a:r>
            <a:r>
              <a:rPr lang="en-GB" sz="2800" dirty="0" smtClean="0">
                <a:solidFill>
                  <a:schemeClr val="tx1"/>
                </a:solidFill>
              </a:rPr>
              <a:t>with teacher.</a:t>
            </a:r>
          </a:p>
          <a:p>
            <a:pPr marL="0" indent="0">
              <a:buNone/>
            </a:pP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1/3/2022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010797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476672"/>
            <a:ext cx="7715200" cy="792088"/>
          </a:xfrm>
        </p:spPr>
        <p:txBody>
          <a:bodyPr/>
          <a:lstStyle/>
          <a:p>
            <a:r>
              <a:rPr lang="uk-UA" sz="3200" dirty="0" err="1"/>
              <a:t>Text-based</a:t>
            </a:r>
            <a:r>
              <a:rPr lang="uk-UA" sz="3200" dirty="0"/>
              <a:t> </a:t>
            </a:r>
            <a:r>
              <a:rPr lang="uk-UA" sz="3200" dirty="0" err="1"/>
              <a:t>syllabuses</a:t>
            </a:r>
            <a:endParaRPr lang="en-US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 fontScale="92500" lnSpcReduction="10000"/>
          </a:bodyPr>
          <a:lstStyle/>
          <a:p>
            <a:r>
              <a:rPr lang="uk-UA" dirty="0" err="1">
                <a:solidFill>
                  <a:schemeClr val="tx1"/>
                </a:solidFill>
              </a:rPr>
              <a:t>Text-based</a:t>
            </a:r>
            <a:r>
              <a:rPr lang="uk-UA" dirty="0">
                <a:solidFill>
                  <a:schemeClr val="tx1"/>
                </a:solidFill>
              </a:rPr>
              <a:t> </a:t>
            </a:r>
            <a:r>
              <a:rPr lang="uk-UA" dirty="0" err="1">
                <a:solidFill>
                  <a:schemeClr val="tx1"/>
                </a:solidFill>
              </a:rPr>
              <a:t>syllabuses</a:t>
            </a:r>
            <a:r>
              <a:rPr lang="uk-UA" dirty="0">
                <a:solidFill>
                  <a:schemeClr val="tx1"/>
                </a:solidFill>
              </a:rPr>
              <a:t> </a:t>
            </a:r>
            <a:r>
              <a:rPr lang="uk-UA" dirty="0" err="1">
                <a:solidFill>
                  <a:schemeClr val="tx1"/>
                </a:solidFill>
              </a:rPr>
              <a:t>organize</a:t>
            </a:r>
            <a:r>
              <a:rPr lang="uk-UA" dirty="0">
                <a:solidFill>
                  <a:schemeClr val="tx1"/>
                </a:solidFill>
              </a:rPr>
              <a:t> </a:t>
            </a:r>
            <a:r>
              <a:rPr lang="uk-UA" dirty="0" err="1">
                <a:solidFill>
                  <a:schemeClr val="tx1"/>
                </a:solidFill>
              </a:rPr>
              <a:t>instruction</a:t>
            </a:r>
            <a:r>
              <a:rPr lang="uk-UA" dirty="0">
                <a:solidFill>
                  <a:schemeClr val="tx1"/>
                </a:solidFill>
              </a:rPr>
              <a:t> </a:t>
            </a:r>
            <a:r>
              <a:rPr lang="uk-UA" dirty="0" err="1">
                <a:solidFill>
                  <a:schemeClr val="tx1"/>
                </a:solidFill>
              </a:rPr>
              <a:t>around</a:t>
            </a:r>
            <a:r>
              <a:rPr lang="uk-UA" dirty="0">
                <a:solidFill>
                  <a:schemeClr val="tx1"/>
                </a:solidFill>
              </a:rPr>
              <a:t> </a:t>
            </a:r>
            <a:r>
              <a:rPr lang="uk-UA" dirty="0" err="1">
                <a:solidFill>
                  <a:schemeClr val="tx1"/>
                </a:solidFill>
              </a:rPr>
              <a:t>the</a:t>
            </a:r>
            <a:r>
              <a:rPr lang="uk-UA" dirty="0">
                <a:solidFill>
                  <a:schemeClr val="tx1"/>
                </a:solidFill>
              </a:rPr>
              <a:t> </a:t>
            </a:r>
            <a:r>
              <a:rPr lang="uk-UA" dirty="0" err="1">
                <a:solidFill>
                  <a:schemeClr val="tx1"/>
                </a:solidFill>
              </a:rPr>
              <a:t>genres</a:t>
            </a:r>
            <a:r>
              <a:rPr lang="uk-UA" dirty="0">
                <a:solidFill>
                  <a:schemeClr val="tx1"/>
                </a:solidFill>
              </a:rPr>
              <a:t> </a:t>
            </a:r>
            <a:r>
              <a:rPr lang="uk-UA" dirty="0" err="1">
                <a:solidFill>
                  <a:schemeClr val="tx1"/>
                </a:solidFill>
              </a:rPr>
              <a:t>that</a:t>
            </a:r>
            <a:r>
              <a:rPr lang="uk-UA" dirty="0">
                <a:solidFill>
                  <a:schemeClr val="tx1"/>
                </a:solidFill>
              </a:rPr>
              <a:t> </a:t>
            </a:r>
            <a:r>
              <a:rPr lang="uk-UA" dirty="0" err="1">
                <a:solidFill>
                  <a:schemeClr val="tx1"/>
                </a:solidFill>
              </a:rPr>
              <a:t>learners</a:t>
            </a:r>
            <a:r>
              <a:rPr lang="uk-UA" dirty="0">
                <a:solidFill>
                  <a:schemeClr val="tx1"/>
                </a:solidFill>
              </a:rPr>
              <a:t> </a:t>
            </a:r>
            <a:r>
              <a:rPr lang="uk-UA" dirty="0" err="1">
                <a:solidFill>
                  <a:schemeClr val="tx1"/>
                </a:solidFill>
              </a:rPr>
              <a:t>need</a:t>
            </a:r>
            <a:r>
              <a:rPr lang="uk-UA" dirty="0">
                <a:solidFill>
                  <a:schemeClr val="tx1"/>
                </a:solidFill>
              </a:rPr>
              <a:t> </a:t>
            </a:r>
            <a:r>
              <a:rPr lang="uk-UA" dirty="0" err="1">
                <a:solidFill>
                  <a:schemeClr val="tx1"/>
                </a:solidFill>
              </a:rPr>
              <a:t>and</a:t>
            </a:r>
            <a:r>
              <a:rPr lang="uk-UA" dirty="0">
                <a:solidFill>
                  <a:schemeClr val="tx1"/>
                </a:solidFill>
              </a:rPr>
              <a:t> </a:t>
            </a:r>
            <a:r>
              <a:rPr lang="uk-UA" dirty="0" err="1">
                <a:solidFill>
                  <a:schemeClr val="tx1"/>
                </a:solidFill>
              </a:rPr>
              <a:t>the</a:t>
            </a:r>
            <a:r>
              <a:rPr lang="uk-UA" dirty="0">
                <a:solidFill>
                  <a:schemeClr val="tx1"/>
                </a:solidFill>
              </a:rPr>
              <a:t> </a:t>
            </a:r>
            <a:r>
              <a:rPr lang="uk-UA" dirty="0" err="1">
                <a:solidFill>
                  <a:schemeClr val="tx1"/>
                </a:solidFill>
              </a:rPr>
              <a:t>social</a:t>
            </a:r>
            <a:r>
              <a:rPr lang="uk-UA" dirty="0">
                <a:solidFill>
                  <a:schemeClr val="tx1"/>
                </a:solidFill>
              </a:rPr>
              <a:t> </a:t>
            </a:r>
            <a:r>
              <a:rPr lang="uk-UA" dirty="0" err="1">
                <a:solidFill>
                  <a:schemeClr val="tx1"/>
                </a:solidFill>
              </a:rPr>
              <a:t>contexts</a:t>
            </a:r>
            <a:r>
              <a:rPr lang="uk-UA" dirty="0">
                <a:solidFill>
                  <a:schemeClr val="tx1"/>
                </a:solidFill>
              </a:rPr>
              <a:t> </a:t>
            </a:r>
            <a:r>
              <a:rPr lang="uk-UA" dirty="0" err="1">
                <a:solidFill>
                  <a:schemeClr val="tx1"/>
                </a:solidFill>
              </a:rPr>
              <a:t>in</a:t>
            </a:r>
            <a:r>
              <a:rPr lang="uk-UA" dirty="0">
                <a:solidFill>
                  <a:schemeClr val="tx1"/>
                </a:solidFill>
              </a:rPr>
              <a:t> </a:t>
            </a:r>
            <a:r>
              <a:rPr lang="uk-UA" dirty="0" err="1">
                <a:solidFill>
                  <a:schemeClr val="tx1"/>
                </a:solidFill>
              </a:rPr>
              <a:t>which</a:t>
            </a:r>
            <a:r>
              <a:rPr lang="uk-UA" dirty="0">
                <a:solidFill>
                  <a:schemeClr val="tx1"/>
                </a:solidFill>
              </a:rPr>
              <a:t> </a:t>
            </a:r>
            <a:r>
              <a:rPr lang="uk-UA" dirty="0" err="1">
                <a:solidFill>
                  <a:schemeClr val="tx1"/>
                </a:solidFill>
              </a:rPr>
              <a:t>they</a:t>
            </a:r>
            <a:r>
              <a:rPr lang="uk-UA" dirty="0">
                <a:solidFill>
                  <a:schemeClr val="tx1"/>
                </a:solidFill>
              </a:rPr>
              <a:t> </a:t>
            </a:r>
            <a:r>
              <a:rPr lang="uk-UA" dirty="0" err="1">
                <a:solidFill>
                  <a:schemeClr val="tx1"/>
                </a:solidFill>
              </a:rPr>
              <a:t>will</a:t>
            </a:r>
            <a:r>
              <a:rPr lang="uk-UA" dirty="0">
                <a:solidFill>
                  <a:schemeClr val="tx1"/>
                </a:solidFill>
              </a:rPr>
              <a:t> </a:t>
            </a:r>
            <a:r>
              <a:rPr lang="uk-UA" dirty="0" err="1" smtClean="0">
                <a:solidFill>
                  <a:schemeClr val="tx1"/>
                </a:solidFill>
              </a:rPr>
              <a:t>operate</a:t>
            </a:r>
            <a:r>
              <a:rPr lang="uk-UA" dirty="0" smtClean="0">
                <a:solidFill>
                  <a:schemeClr val="tx1"/>
                </a:solidFill>
              </a:rPr>
              <a:t>. </a:t>
            </a:r>
            <a:endParaRPr lang="en-GB" dirty="0" smtClean="0">
              <a:solidFill>
                <a:schemeClr val="tx1"/>
              </a:solidFill>
            </a:endParaRPr>
          </a:p>
          <a:p>
            <a:r>
              <a:rPr lang="uk-UA" dirty="0" err="1" smtClean="0">
                <a:solidFill>
                  <a:schemeClr val="tx1"/>
                </a:solidFill>
              </a:rPr>
              <a:t>involves</a:t>
            </a:r>
            <a:r>
              <a:rPr lang="uk-UA" dirty="0" smtClean="0">
                <a:solidFill>
                  <a:schemeClr val="tx1"/>
                </a:solidFill>
              </a:rPr>
              <a:t> </a:t>
            </a:r>
            <a:r>
              <a:rPr lang="uk-UA" dirty="0" err="1">
                <a:solidFill>
                  <a:schemeClr val="tx1"/>
                </a:solidFill>
              </a:rPr>
              <a:t>adopting</a:t>
            </a:r>
            <a:r>
              <a:rPr lang="uk-UA" dirty="0">
                <a:solidFill>
                  <a:schemeClr val="tx1"/>
                </a:solidFill>
              </a:rPr>
              <a:t> a scaffolded </a:t>
            </a:r>
            <a:r>
              <a:rPr lang="uk-UA" dirty="0" err="1">
                <a:solidFill>
                  <a:schemeClr val="tx1"/>
                </a:solidFill>
              </a:rPr>
              <a:t>pedagogy</a:t>
            </a:r>
            <a:r>
              <a:rPr lang="uk-UA" dirty="0">
                <a:solidFill>
                  <a:schemeClr val="tx1"/>
                </a:solidFill>
              </a:rPr>
              <a:t> </a:t>
            </a:r>
            <a:r>
              <a:rPr lang="en-GB" dirty="0" smtClean="0">
                <a:solidFill>
                  <a:schemeClr val="tx1"/>
                </a:solidFill>
              </a:rPr>
              <a:t>– mastering </a:t>
            </a:r>
            <a:r>
              <a:rPr lang="uk-UA" dirty="0" err="1" smtClean="0">
                <a:solidFill>
                  <a:schemeClr val="tx1"/>
                </a:solidFill>
              </a:rPr>
              <a:t>key</a:t>
            </a:r>
            <a:r>
              <a:rPr lang="uk-UA" dirty="0" smtClean="0">
                <a:solidFill>
                  <a:schemeClr val="tx1"/>
                </a:solidFill>
              </a:rPr>
              <a:t> </a:t>
            </a:r>
            <a:r>
              <a:rPr lang="uk-UA" dirty="0" err="1">
                <a:solidFill>
                  <a:schemeClr val="tx1"/>
                </a:solidFill>
              </a:rPr>
              <a:t>genres</a:t>
            </a:r>
            <a:r>
              <a:rPr lang="uk-UA" dirty="0">
                <a:solidFill>
                  <a:schemeClr val="tx1"/>
                </a:solidFill>
              </a:rPr>
              <a:t> </a:t>
            </a:r>
            <a:r>
              <a:rPr lang="uk-UA" dirty="0" err="1">
                <a:solidFill>
                  <a:schemeClr val="tx1"/>
                </a:solidFill>
              </a:rPr>
              <a:t>based</a:t>
            </a:r>
            <a:r>
              <a:rPr lang="uk-UA" dirty="0">
                <a:solidFill>
                  <a:schemeClr val="tx1"/>
                </a:solidFill>
              </a:rPr>
              <a:t> </a:t>
            </a:r>
            <a:r>
              <a:rPr lang="uk-UA" dirty="0" err="1" smtClean="0">
                <a:solidFill>
                  <a:schemeClr val="tx1"/>
                </a:solidFill>
              </a:rPr>
              <a:t>on</a:t>
            </a:r>
            <a:r>
              <a:rPr lang="uk-UA" dirty="0" smtClean="0">
                <a:solidFill>
                  <a:schemeClr val="tx1"/>
                </a:solidFill>
              </a:rPr>
              <a:t> </a:t>
            </a:r>
            <a:r>
              <a:rPr lang="uk-UA" dirty="0" err="1">
                <a:solidFill>
                  <a:schemeClr val="tx1"/>
                </a:solidFill>
              </a:rPr>
              <a:t>texts</a:t>
            </a:r>
            <a:r>
              <a:rPr lang="uk-UA" dirty="0">
                <a:solidFill>
                  <a:schemeClr val="tx1"/>
                </a:solidFill>
              </a:rPr>
              <a:t> </a:t>
            </a:r>
            <a:r>
              <a:rPr lang="uk-UA" dirty="0" err="1">
                <a:solidFill>
                  <a:schemeClr val="tx1"/>
                </a:solidFill>
              </a:rPr>
              <a:t>selected</a:t>
            </a:r>
            <a:r>
              <a:rPr lang="uk-UA" dirty="0">
                <a:solidFill>
                  <a:schemeClr val="tx1"/>
                </a:solidFill>
              </a:rPr>
              <a:t> </a:t>
            </a:r>
            <a:r>
              <a:rPr lang="uk-UA" dirty="0" err="1">
                <a:solidFill>
                  <a:schemeClr val="tx1"/>
                </a:solidFill>
              </a:rPr>
              <a:t>in</a:t>
            </a:r>
            <a:r>
              <a:rPr lang="uk-UA" dirty="0">
                <a:solidFill>
                  <a:schemeClr val="tx1"/>
                </a:solidFill>
              </a:rPr>
              <a:t> </a:t>
            </a:r>
            <a:r>
              <a:rPr lang="uk-UA" dirty="0" err="1">
                <a:solidFill>
                  <a:schemeClr val="tx1"/>
                </a:solidFill>
              </a:rPr>
              <a:t>relation</a:t>
            </a:r>
            <a:r>
              <a:rPr lang="uk-UA" dirty="0">
                <a:solidFill>
                  <a:schemeClr val="tx1"/>
                </a:solidFill>
              </a:rPr>
              <a:t> </a:t>
            </a:r>
            <a:r>
              <a:rPr lang="uk-UA" dirty="0" err="1">
                <a:solidFill>
                  <a:schemeClr val="tx1"/>
                </a:solidFill>
              </a:rPr>
              <a:t>to</a:t>
            </a:r>
            <a:r>
              <a:rPr lang="uk-UA" dirty="0">
                <a:solidFill>
                  <a:schemeClr val="tx1"/>
                </a:solidFill>
              </a:rPr>
              <a:t> </a:t>
            </a:r>
            <a:r>
              <a:rPr lang="uk-UA" dirty="0" err="1">
                <a:solidFill>
                  <a:schemeClr val="tx1"/>
                </a:solidFill>
              </a:rPr>
              <a:t>learner</a:t>
            </a:r>
            <a:r>
              <a:rPr lang="uk-UA" dirty="0">
                <a:solidFill>
                  <a:schemeClr val="tx1"/>
                </a:solidFill>
              </a:rPr>
              <a:t> </a:t>
            </a:r>
            <a:r>
              <a:rPr lang="uk-UA" dirty="0" err="1">
                <a:solidFill>
                  <a:schemeClr val="tx1"/>
                </a:solidFill>
              </a:rPr>
              <a:t>needs</a:t>
            </a:r>
            <a:r>
              <a:rPr lang="uk-UA" dirty="0">
                <a:solidFill>
                  <a:schemeClr val="tx1"/>
                </a:solidFill>
              </a:rPr>
              <a:t>. </a:t>
            </a:r>
            <a:endParaRPr lang="en-GB" dirty="0">
              <a:solidFill>
                <a:schemeClr val="tx1"/>
              </a:solidFill>
            </a:endParaRPr>
          </a:p>
          <a:p>
            <a:pPr marL="0" indent="0" algn="ctr">
              <a:buNone/>
            </a:pPr>
            <a:r>
              <a:rPr lang="en-GB" b="1" dirty="0" smtClean="0">
                <a:solidFill>
                  <a:schemeClr val="tx1"/>
                </a:solidFill>
              </a:rPr>
              <a:t>Principles of texts and tasks selection:</a:t>
            </a:r>
          </a:p>
          <a:p>
            <a:pPr marL="0" indent="0">
              <a:buNone/>
            </a:pPr>
            <a:r>
              <a:rPr lang="uk-UA" dirty="0">
                <a:solidFill>
                  <a:schemeClr val="tx1"/>
                </a:solidFill>
              </a:rPr>
              <a:t>• </a:t>
            </a:r>
            <a:r>
              <a:rPr lang="uk-UA" dirty="0" err="1">
                <a:solidFill>
                  <a:schemeClr val="tx1"/>
                </a:solidFill>
              </a:rPr>
              <a:t>by</a:t>
            </a:r>
            <a:r>
              <a:rPr lang="uk-UA" dirty="0">
                <a:solidFill>
                  <a:schemeClr val="tx1"/>
                </a:solidFill>
              </a:rPr>
              <a:t> </a:t>
            </a:r>
            <a:r>
              <a:rPr lang="uk-UA" dirty="0" err="1">
                <a:solidFill>
                  <a:schemeClr val="tx1"/>
                </a:solidFill>
              </a:rPr>
              <a:t>following</a:t>
            </a:r>
            <a:r>
              <a:rPr lang="uk-UA" dirty="0">
                <a:solidFill>
                  <a:schemeClr val="tx1"/>
                </a:solidFill>
              </a:rPr>
              <a:t> </a:t>
            </a:r>
            <a:r>
              <a:rPr lang="uk-UA" dirty="0" err="1">
                <a:solidFill>
                  <a:schemeClr val="tx1"/>
                </a:solidFill>
              </a:rPr>
              <a:t>their</a:t>
            </a:r>
            <a:r>
              <a:rPr lang="uk-UA" dirty="0">
                <a:solidFill>
                  <a:schemeClr val="tx1"/>
                </a:solidFill>
              </a:rPr>
              <a:t> </a:t>
            </a:r>
            <a:r>
              <a:rPr lang="uk-UA" dirty="0" err="1">
                <a:solidFill>
                  <a:schemeClr val="tx1"/>
                </a:solidFill>
              </a:rPr>
              <a:t>use</a:t>
            </a:r>
            <a:r>
              <a:rPr lang="uk-UA" dirty="0">
                <a:solidFill>
                  <a:schemeClr val="tx1"/>
                </a:solidFill>
              </a:rPr>
              <a:t> </a:t>
            </a:r>
            <a:r>
              <a:rPr lang="uk-UA" dirty="0" err="1">
                <a:solidFill>
                  <a:schemeClr val="tx1"/>
                </a:solidFill>
              </a:rPr>
              <a:t>in</a:t>
            </a:r>
            <a:r>
              <a:rPr lang="uk-UA" dirty="0">
                <a:solidFill>
                  <a:schemeClr val="tx1"/>
                </a:solidFill>
              </a:rPr>
              <a:t> a </a:t>
            </a:r>
            <a:r>
              <a:rPr lang="uk-UA" dirty="0" err="1">
                <a:solidFill>
                  <a:schemeClr val="tx1"/>
                </a:solidFill>
              </a:rPr>
              <a:t>real-world</a:t>
            </a:r>
            <a:r>
              <a:rPr lang="uk-UA" dirty="0">
                <a:solidFill>
                  <a:schemeClr val="tx1"/>
                </a:solidFill>
              </a:rPr>
              <a:t> </a:t>
            </a:r>
            <a:r>
              <a:rPr lang="uk-UA" dirty="0" err="1">
                <a:solidFill>
                  <a:schemeClr val="tx1"/>
                </a:solidFill>
              </a:rPr>
              <a:t>series</a:t>
            </a:r>
            <a:r>
              <a:rPr lang="uk-UA" dirty="0">
                <a:solidFill>
                  <a:schemeClr val="tx1"/>
                </a:solidFill>
              </a:rPr>
              <a:t> </a:t>
            </a:r>
            <a:r>
              <a:rPr lang="uk-UA" dirty="0" err="1">
                <a:solidFill>
                  <a:schemeClr val="tx1"/>
                </a:solidFill>
              </a:rPr>
              <a:t>of</a:t>
            </a:r>
            <a:r>
              <a:rPr lang="uk-UA" dirty="0">
                <a:solidFill>
                  <a:schemeClr val="tx1"/>
                </a:solidFill>
              </a:rPr>
              <a:t> </a:t>
            </a:r>
            <a:r>
              <a:rPr lang="uk-UA" dirty="0" err="1">
                <a:solidFill>
                  <a:schemeClr val="tx1"/>
                </a:solidFill>
              </a:rPr>
              <a:t>interactions</a:t>
            </a:r>
            <a:r>
              <a:rPr lang="uk-UA" dirty="0">
                <a:solidFill>
                  <a:schemeClr val="tx1"/>
                </a:solidFill>
              </a:rPr>
              <a:t> (</a:t>
            </a:r>
            <a:r>
              <a:rPr lang="uk-UA" dirty="0" err="1">
                <a:solidFill>
                  <a:schemeClr val="tx1"/>
                </a:solidFill>
              </a:rPr>
              <a:t>such</a:t>
            </a:r>
            <a:r>
              <a:rPr lang="uk-UA" dirty="0">
                <a:solidFill>
                  <a:schemeClr val="tx1"/>
                </a:solidFill>
              </a:rPr>
              <a:t> </a:t>
            </a:r>
            <a:r>
              <a:rPr lang="uk-UA" dirty="0" err="1">
                <a:solidFill>
                  <a:schemeClr val="tx1"/>
                </a:solidFill>
              </a:rPr>
              <a:t>as</a:t>
            </a:r>
            <a:r>
              <a:rPr lang="uk-UA" dirty="0">
                <a:solidFill>
                  <a:schemeClr val="tx1"/>
                </a:solidFill>
              </a:rPr>
              <a:t> </a:t>
            </a:r>
            <a:r>
              <a:rPr lang="uk-UA" dirty="0" err="1">
                <a:solidFill>
                  <a:schemeClr val="tx1"/>
                </a:solidFill>
              </a:rPr>
              <a:t>taking</a:t>
            </a:r>
            <a:r>
              <a:rPr lang="uk-UA" dirty="0">
                <a:solidFill>
                  <a:schemeClr val="tx1"/>
                </a:solidFill>
              </a:rPr>
              <a:t> </a:t>
            </a:r>
            <a:r>
              <a:rPr lang="uk-UA" dirty="0" err="1">
                <a:solidFill>
                  <a:schemeClr val="tx1"/>
                </a:solidFill>
              </a:rPr>
              <a:t>notes</a:t>
            </a:r>
            <a:r>
              <a:rPr lang="uk-UA" dirty="0">
                <a:solidFill>
                  <a:schemeClr val="tx1"/>
                </a:solidFill>
              </a:rPr>
              <a:t>, </a:t>
            </a:r>
            <a:r>
              <a:rPr lang="uk-UA" dirty="0" err="1">
                <a:solidFill>
                  <a:schemeClr val="tx1"/>
                </a:solidFill>
              </a:rPr>
              <a:t>assembling</a:t>
            </a:r>
            <a:r>
              <a:rPr lang="uk-UA" dirty="0">
                <a:solidFill>
                  <a:schemeClr val="tx1"/>
                </a:solidFill>
              </a:rPr>
              <a:t> </a:t>
            </a:r>
            <a:r>
              <a:rPr lang="uk-UA" dirty="0" err="1">
                <a:solidFill>
                  <a:schemeClr val="tx1"/>
                </a:solidFill>
              </a:rPr>
              <a:t>data</a:t>
            </a:r>
            <a:r>
              <a:rPr lang="uk-UA" dirty="0">
                <a:solidFill>
                  <a:schemeClr val="tx1"/>
                </a:solidFill>
              </a:rPr>
              <a:t>, </a:t>
            </a:r>
            <a:r>
              <a:rPr lang="uk-UA" dirty="0" err="1">
                <a:solidFill>
                  <a:schemeClr val="tx1"/>
                </a:solidFill>
              </a:rPr>
              <a:t>and</a:t>
            </a:r>
            <a:r>
              <a:rPr lang="uk-UA" dirty="0">
                <a:solidFill>
                  <a:schemeClr val="tx1"/>
                </a:solidFill>
              </a:rPr>
              <a:t> </a:t>
            </a:r>
            <a:r>
              <a:rPr lang="uk-UA" dirty="0" err="1">
                <a:solidFill>
                  <a:schemeClr val="tx1"/>
                </a:solidFill>
              </a:rPr>
              <a:t>drafting</a:t>
            </a:r>
            <a:r>
              <a:rPr lang="uk-UA" dirty="0">
                <a:solidFill>
                  <a:schemeClr val="tx1"/>
                </a:solidFill>
              </a:rPr>
              <a:t> a </a:t>
            </a:r>
            <a:r>
              <a:rPr lang="uk-UA" dirty="0" err="1">
                <a:solidFill>
                  <a:schemeClr val="tx1"/>
                </a:solidFill>
              </a:rPr>
              <a:t>research</a:t>
            </a:r>
            <a:r>
              <a:rPr lang="uk-UA" dirty="0">
                <a:solidFill>
                  <a:schemeClr val="tx1"/>
                </a:solidFill>
              </a:rPr>
              <a:t> </a:t>
            </a:r>
            <a:r>
              <a:rPr lang="uk-UA" dirty="0" err="1">
                <a:solidFill>
                  <a:schemeClr val="tx1"/>
                </a:solidFill>
              </a:rPr>
              <a:t>report</a:t>
            </a:r>
            <a:r>
              <a:rPr lang="uk-UA" dirty="0">
                <a:solidFill>
                  <a:schemeClr val="tx1"/>
                </a:solidFill>
              </a:rPr>
              <a:t>);</a:t>
            </a:r>
            <a:endParaRPr lang="en-US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uk-UA" dirty="0">
                <a:solidFill>
                  <a:schemeClr val="tx1"/>
                </a:solidFill>
              </a:rPr>
              <a:t>• </a:t>
            </a:r>
            <a:r>
              <a:rPr lang="uk-UA" dirty="0" err="1">
                <a:solidFill>
                  <a:schemeClr val="tx1"/>
                </a:solidFill>
              </a:rPr>
              <a:t>by</a:t>
            </a:r>
            <a:r>
              <a:rPr lang="uk-UA" dirty="0">
                <a:solidFill>
                  <a:schemeClr val="tx1"/>
                </a:solidFill>
              </a:rPr>
              <a:t> </a:t>
            </a:r>
            <a:r>
              <a:rPr lang="uk-UA" dirty="0" err="1">
                <a:solidFill>
                  <a:schemeClr val="tx1"/>
                </a:solidFill>
              </a:rPr>
              <a:t>perceived</a:t>
            </a:r>
            <a:r>
              <a:rPr lang="uk-UA" dirty="0">
                <a:solidFill>
                  <a:schemeClr val="tx1"/>
                </a:solidFill>
              </a:rPr>
              <a:t> </a:t>
            </a:r>
            <a:r>
              <a:rPr lang="uk-UA" dirty="0" err="1">
                <a:solidFill>
                  <a:schemeClr val="tx1"/>
                </a:solidFill>
              </a:rPr>
              <a:t>increasing</a:t>
            </a:r>
            <a:r>
              <a:rPr lang="uk-UA" dirty="0">
                <a:solidFill>
                  <a:schemeClr val="tx1"/>
                </a:solidFill>
              </a:rPr>
              <a:t> </a:t>
            </a:r>
            <a:r>
              <a:rPr lang="uk-UA" dirty="0" err="1">
                <a:solidFill>
                  <a:schemeClr val="tx1"/>
                </a:solidFill>
              </a:rPr>
              <a:t>levels</a:t>
            </a:r>
            <a:r>
              <a:rPr lang="uk-UA" dirty="0">
                <a:solidFill>
                  <a:schemeClr val="tx1"/>
                </a:solidFill>
              </a:rPr>
              <a:t> </a:t>
            </a:r>
            <a:r>
              <a:rPr lang="uk-UA" dirty="0" err="1">
                <a:solidFill>
                  <a:schemeClr val="tx1"/>
                </a:solidFill>
              </a:rPr>
              <a:t>of</a:t>
            </a:r>
            <a:r>
              <a:rPr lang="uk-UA" dirty="0">
                <a:solidFill>
                  <a:schemeClr val="tx1"/>
                </a:solidFill>
              </a:rPr>
              <a:t> </a:t>
            </a:r>
            <a:r>
              <a:rPr lang="uk-UA" dirty="0" err="1">
                <a:solidFill>
                  <a:schemeClr val="tx1"/>
                </a:solidFill>
              </a:rPr>
              <a:t>difﬁculty</a:t>
            </a:r>
            <a:r>
              <a:rPr lang="uk-UA" dirty="0">
                <a:solidFill>
                  <a:schemeClr val="tx1"/>
                </a:solidFill>
              </a:rPr>
              <a:t>, </a:t>
            </a:r>
            <a:r>
              <a:rPr lang="uk-UA" dirty="0" err="1">
                <a:solidFill>
                  <a:schemeClr val="tx1"/>
                </a:solidFill>
              </a:rPr>
              <a:t>from</a:t>
            </a:r>
            <a:r>
              <a:rPr lang="uk-UA" dirty="0">
                <a:solidFill>
                  <a:schemeClr val="tx1"/>
                </a:solidFill>
              </a:rPr>
              <a:t> </a:t>
            </a:r>
            <a:r>
              <a:rPr lang="uk-UA" dirty="0" err="1">
                <a:solidFill>
                  <a:schemeClr val="tx1"/>
                </a:solidFill>
              </a:rPr>
              <a:t>easiest</a:t>
            </a:r>
            <a:r>
              <a:rPr lang="uk-UA" dirty="0">
                <a:solidFill>
                  <a:schemeClr val="tx1"/>
                </a:solidFill>
              </a:rPr>
              <a:t> </a:t>
            </a:r>
            <a:r>
              <a:rPr lang="uk-UA" dirty="0" err="1">
                <a:solidFill>
                  <a:schemeClr val="tx1"/>
                </a:solidFill>
              </a:rPr>
              <a:t>to</a:t>
            </a:r>
            <a:r>
              <a:rPr lang="uk-UA" dirty="0">
                <a:solidFill>
                  <a:schemeClr val="tx1"/>
                </a:solidFill>
              </a:rPr>
              <a:t> </a:t>
            </a:r>
            <a:r>
              <a:rPr lang="uk-UA" dirty="0" err="1">
                <a:solidFill>
                  <a:schemeClr val="tx1"/>
                </a:solidFill>
              </a:rPr>
              <a:t>most</a:t>
            </a:r>
            <a:r>
              <a:rPr lang="uk-UA" dirty="0">
                <a:solidFill>
                  <a:schemeClr val="tx1"/>
                </a:solidFill>
              </a:rPr>
              <a:t> </a:t>
            </a:r>
            <a:r>
              <a:rPr lang="uk-UA" dirty="0" err="1" smtClean="0">
                <a:solidFill>
                  <a:schemeClr val="tx1"/>
                </a:solidFill>
              </a:rPr>
              <a:t>complex</a:t>
            </a:r>
            <a:r>
              <a:rPr lang="uk-UA" dirty="0" smtClean="0">
                <a:solidFill>
                  <a:schemeClr val="tx1"/>
                </a:solidFill>
              </a:rPr>
              <a:t>;</a:t>
            </a:r>
            <a:endParaRPr lang="en-US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uk-UA" dirty="0">
                <a:solidFill>
                  <a:schemeClr val="tx1"/>
                </a:solidFill>
              </a:rPr>
              <a:t>• </a:t>
            </a:r>
            <a:r>
              <a:rPr lang="uk-UA" dirty="0" err="1">
                <a:solidFill>
                  <a:schemeClr val="tx1"/>
                </a:solidFill>
              </a:rPr>
              <a:t>by</a:t>
            </a:r>
            <a:r>
              <a:rPr lang="uk-UA" dirty="0">
                <a:solidFill>
                  <a:schemeClr val="tx1"/>
                </a:solidFill>
              </a:rPr>
              <a:t> </a:t>
            </a:r>
            <a:r>
              <a:rPr lang="uk-UA" dirty="0" err="1">
                <a:solidFill>
                  <a:schemeClr val="tx1"/>
                </a:solidFill>
              </a:rPr>
              <a:t>determining</a:t>
            </a:r>
            <a:r>
              <a:rPr lang="uk-UA" dirty="0">
                <a:solidFill>
                  <a:schemeClr val="tx1"/>
                </a:solidFill>
              </a:rPr>
              <a:t> </a:t>
            </a:r>
            <a:r>
              <a:rPr lang="uk-UA" dirty="0" err="1">
                <a:solidFill>
                  <a:schemeClr val="tx1"/>
                </a:solidFill>
              </a:rPr>
              <a:t>the</a:t>
            </a:r>
            <a:r>
              <a:rPr lang="uk-UA" dirty="0">
                <a:solidFill>
                  <a:schemeClr val="tx1"/>
                </a:solidFill>
              </a:rPr>
              <a:t> </a:t>
            </a:r>
            <a:r>
              <a:rPr lang="uk-UA" dirty="0" err="1">
                <a:solidFill>
                  <a:schemeClr val="tx1"/>
                </a:solidFill>
              </a:rPr>
              <a:t>key</a:t>
            </a:r>
            <a:r>
              <a:rPr lang="uk-UA" dirty="0">
                <a:solidFill>
                  <a:schemeClr val="tx1"/>
                </a:solidFill>
              </a:rPr>
              <a:t> </a:t>
            </a:r>
            <a:r>
              <a:rPr lang="uk-UA" dirty="0" err="1">
                <a:solidFill>
                  <a:schemeClr val="tx1"/>
                </a:solidFill>
              </a:rPr>
              <a:t>skills</a:t>
            </a:r>
            <a:r>
              <a:rPr lang="uk-UA" dirty="0">
                <a:solidFill>
                  <a:schemeClr val="tx1"/>
                </a:solidFill>
              </a:rPr>
              <a:t> </a:t>
            </a:r>
            <a:r>
              <a:rPr lang="uk-UA" dirty="0" err="1">
                <a:solidFill>
                  <a:schemeClr val="tx1"/>
                </a:solidFill>
              </a:rPr>
              <a:t>or</a:t>
            </a:r>
            <a:r>
              <a:rPr lang="uk-UA" dirty="0">
                <a:solidFill>
                  <a:schemeClr val="tx1"/>
                </a:solidFill>
              </a:rPr>
              <a:t> </a:t>
            </a:r>
            <a:r>
              <a:rPr lang="uk-UA" dirty="0" err="1">
                <a:solidFill>
                  <a:schemeClr val="tx1"/>
                </a:solidFill>
              </a:rPr>
              <a:t>functions</a:t>
            </a:r>
            <a:r>
              <a:rPr lang="uk-UA" dirty="0">
                <a:solidFill>
                  <a:schemeClr val="tx1"/>
                </a:solidFill>
              </a:rPr>
              <a:t> </a:t>
            </a:r>
            <a:r>
              <a:rPr lang="uk-UA" dirty="0" err="1">
                <a:solidFill>
                  <a:schemeClr val="tx1"/>
                </a:solidFill>
              </a:rPr>
              <a:t>relevant</a:t>
            </a:r>
            <a:r>
              <a:rPr lang="uk-UA" dirty="0">
                <a:solidFill>
                  <a:schemeClr val="tx1"/>
                </a:solidFill>
              </a:rPr>
              <a:t> </a:t>
            </a:r>
            <a:r>
              <a:rPr lang="uk-UA" dirty="0" err="1">
                <a:solidFill>
                  <a:schemeClr val="tx1"/>
                </a:solidFill>
              </a:rPr>
              <a:t>to</a:t>
            </a:r>
            <a:r>
              <a:rPr lang="uk-UA" dirty="0">
                <a:solidFill>
                  <a:schemeClr val="tx1"/>
                </a:solidFill>
              </a:rPr>
              <a:t> </a:t>
            </a:r>
            <a:r>
              <a:rPr lang="uk-UA" dirty="0" err="1">
                <a:solidFill>
                  <a:schemeClr val="tx1"/>
                </a:solidFill>
              </a:rPr>
              <a:t>students</a:t>
            </a:r>
            <a:r>
              <a:rPr lang="uk-UA" dirty="0" smtClean="0">
                <a:solidFill>
                  <a:schemeClr val="tx1"/>
                </a:solidFill>
              </a:rPr>
              <a:t>’ </a:t>
            </a:r>
            <a:r>
              <a:rPr lang="en-GB" dirty="0" smtClean="0">
                <a:solidFill>
                  <a:schemeClr val="tx1"/>
                </a:solidFill>
              </a:rPr>
              <a:t>immediate</a:t>
            </a:r>
            <a:r>
              <a:rPr lang="uk-UA" dirty="0" smtClean="0">
                <a:solidFill>
                  <a:schemeClr val="tx1"/>
                </a:solidFill>
              </a:rPr>
              <a:t> </a:t>
            </a:r>
            <a:r>
              <a:rPr lang="uk-UA" dirty="0" err="1">
                <a:solidFill>
                  <a:schemeClr val="tx1"/>
                </a:solidFill>
              </a:rPr>
              <a:t>needs</a:t>
            </a:r>
            <a:r>
              <a:rPr lang="uk-UA" dirty="0">
                <a:solidFill>
                  <a:schemeClr val="tx1"/>
                </a:solidFill>
              </a:rPr>
              <a:t>.</a:t>
            </a:r>
            <a:endParaRPr lang="en-US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GB" dirty="0" smtClean="0">
              <a:solidFill>
                <a:schemeClr val="tx1"/>
              </a:solidFill>
            </a:endParaRPr>
          </a:p>
          <a:p>
            <a:endParaRPr lang="en-GB" dirty="0" smtClean="0">
              <a:solidFill>
                <a:schemeClr val="tx1"/>
              </a:solidFill>
            </a:endParaRP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1/3/2022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693277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en-GB" sz="3200" dirty="0">
                <a:solidFill>
                  <a:schemeClr val="tx1"/>
                </a:solidFill>
              </a:rPr>
              <a:t>P</a:t>
            </a:r>
            <a:r>
              <a:rPr lang="uk-UA" sz="3200" dirty="0" err="1" smtClean="0">
                <a:solidFill>
                  <a:schemeClr val="tx1"/>
                </a:solidFill>
              </a:rPr>
              <a:t>lanning</a:t>
            </a:r>
            <a:r>
              <a:rPr lang="uk-UA" sz="3200" dirty="0" smtClean="0">
                <a:solidFill>
                  <a:schemeClr val="tx1"/>
                </a:solidFill>
              </a:rPr>
              <a:t> </a:t>
            </a:r>
            <a:r>
              <a:rPr lang="uk-UA" sz="3200" dirty="0" err="1">
                <a:solidFill>
                  <a:schemeClr val="tx1"/>
                </a:solidFill>
              </a:rPr>
              <a:t>of</a:t>
            </a:r>
            <a:r>
              <a:rPr lang="uk-UA" sz="3200" dirty="0">
                <a:solidFill>
                  <a:schemeClr val="tx1"/>
                </a:solidFill>
              </a:rPr>
              <a:t> </a:t>
            </a:r>
            <a:r>
              <a:rPr lang="uk-UA" sz="3200" dirty="0" err="1">
                <a:solidFill>
                  <a:schemeClr val="tx1"/>
                </a:solidFill>
              </a:rPr>
              <a:t>classroom</a:t>
            </a:r>
            <a:r>
              <a:rPr lang="uk-UA" sz="3200" dirty="0">
                <a:solidFill>
                  <a:schemeClr val="tx1"/>
                </a:solidFill>
              </a:rPr>
              <a:t> </a:t>
            </a:r>
            <a:r>
              <a:rPr lang="uk-UA" sz="3200" dirty="0" err="1">
                <a:solidFill>
                  <a:schemeClr val="tx1"/>
                </a:solidFill>
              </a:rPr>
              <a:t>activities</a:t>
            </a:r>
            <a:r>
              <a:rPr lang="uk-UA" sz="3200" dirty="0">
                <a:solidFill>
                  <a:schemeClr val="tx1"/>
                </a:solidFill>
              </a:rPr>
              <a:t> </a:t>
            </a:r>
            <a:r>
              <a:rPr lang="uk-UA" sz="3200" dirty="0" err="1">
                <a:solidFill>
                  <a:schemeClr val="tx1"/>
                </a:solidFill>
              </a:rPr>
              <a:t>in</a:t>
            </a:r>
            <a:r>
              <a:rPr lang="uk-UA" sz="3200" dirty="0">
                <a:solidFill>
                  <a:schemeClr val="tx1"/>
                </a:solidFill>
              </a:rPr>
              <a:t> a </a:t>
            </a:r>
            <a:r>
              <a:rPr lang="uk-UA" sz="3200" dirty="0" err="1">
                <a:solidFill>
                  <a:schemeClr val="tx1"/>
                </a:solidFill>
              </a:rPr>
              <a:t>text-based</a:t>
            </a:r>
            <a:r>
              <a:rPr lang="uk-UA" sz="3200" dirty="0">
                <a:solidFill>
                  <a:schemeClr val="tx1"/>
                </a:solidFill>
              </a:rPr>
              <a:t> </a:t>
            </a:r>
            <a:r>
              <a:rPr lang="uk-UA" sz="3200" dirty="0" err="1">
                <a:solidFill>
                  <a:schemeClr val="tx1"/>
                </a:solidFill>
              </a:rPr>
              <a:t>syllabus</a:t>
            </a:r>
            <a:endParaRPr lang="en-US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uk-UA" dirty="0" smtClean="0">
                <a:solidFill>
                  <a:schemeClr val="tx1"/>
                </a:solidFill>
              </a:rPr>
              <a:t>1</a:t>
            </a:r>
            <a:r>
              <a:rPr lang="uk-UA" dirty="0">
                <a:solidFill>
                  <a:schemeClr val="tx1"/>
                </a:solidFill>
              </a:rPr>
              <a:t>. </a:t>
            </a:r>
            <a:r>
              <a:rPr lang="uk-UA" dirty="0" err="1">
                <a:solidFill>
                  <a:srgbClr val="FF0000"/>
                </a:solidFill>
              </a:rPr>
              <a:t>setting</a:t>
            </a:r>
            <a:r>
              <a:rPr lang="uk-UA" dirty="0">
                <a:solidFill>
                  <a:srgbClr val="FF0000"/>
                </a:solidFill>
              </a:rPr>
              <a:t> </a:t>
            </a:r>
            <a:r>
              <a:rPr lang="uk-UA" dirty="0" err="1">
                <a:solidFill>
                  <a:srgbClr val="FF0000"/>
                </a:solidFill>
              </a:rPr>
              <a:t>the</a:t>
            </a:r>
            <a:r>
              <a:rPr lang="uk-UA" dirty="0">
                <a:solidFill>
                  <a:srgbClr val="FF0000"/>
                </a:solidFill>
              </a:rPr>
              <a:t> </a:t>
            </a:r>
            <a:r>
              <a:rPr lang="uk-UA" dirty="0" err="1">
                <a:solidFill>
                  <a:srgbClr val="FF0000"/>
                </a:solidFill>
              </a:rPr>
              <a:t>context</a:t>
            </a:r>
            <a:r>
              <a:rPr lang="uk-UA" dirty="0">
                <a:solidFill>
                  <a:srgbClr val="FF0000"/>
                </a:solidFill>
              </a:rPr>
              <a:t> </a:t>
            </a:r>
            <a:r>
              <a:rPr lang="uk-UA" dirty="0">
                <a:solidFill>
                  <a:schemeClr val="tx1"/>
                </a:solidFill>
              </a:rPr>
              <a:t>– </a:t>
            </a:r>
            <a:r>
              <a:rPr lang="uk-UA" dirty="0" err="1">
                <a:solidFill>
                  <a:schemeClr val="tx1"/>
                </a:solidFill>
              </a:rPr>
              <a:t>to</a:t>
            </a:r>
            <a:r>
              <a:rPr lang="uk-UA" dirty="0">
                <a:solidFill>
                  <a:schemeClr val="tx1"/>
                </a:solidFill>
              </a:rPr>
              <a:t> </a:t>
            </a:r>
            <a:r>
              <a:rPr lang="uk-UA" dirty="0" err="1">
                <a:solidFill>
                  <a:schemeClr val="tx1"/>
                </a:solidFill>
              </a:rPr>
              <a:t>reveal</a:t>
            </a:r>
            <a:r>
              <a:rPr lang="uk-UA" dirty="0">
                <a:solidFill>
                  <a:schemeClr val="tx1"/>
                </a:solidFill>
              </a:rPr>
              <a:t> </a:t>
            </a:r>
            <a:r>
              <a:rPr lang="uk-UA" dirty="0" err="1">
                <a:solidFill>
                  <a:schemeClr val="tx1"/>
                </a:solidFill>
              </a:rPr>
              <a:t>the</a:t>
            </a:r>
            <a:r>
              <a:rPr lang="uk-UA" dirty="0">
                <a:solidFill>
                  <a:schemeClr val="tx1"/>
                </a:solidFill>
              </a:rPr>
              <a:t> </a:t>
            </a:r>
            <a:r>
              <a:rPr lang="uk-UA" dirty="0" err="1">
                <a:solidFill>
                  <a:schemeClr val="tx1"/>
                </a:solidFill>
              </a:rPr>
              <a:t>main</a:t>
            </a:r>
            <a:r>
              <a:rPr lang="uk-UA" dirty="0">
                <a:solidFill>
                  <a:schemeClr val="tx1"/>
                </a:solidFill>
              </a:rPr>
              <a:t> </a:t>
            </a:r>
            <a:r>
              <a:rPr lang="uk-UA" dirty="0" err="1">
                <a:solidFill>
                  <a:srgbClr val="00B0F0"/>
                </a:solidFill>
              </a:rPr>
              <a:t>purposes</a:t>
            </a:r>
            <a:r>
              <a:rPr lang="uk-UA" dirty="0">
                <a:solidFill>
                  <a:srgbClr val="00B0F0"/>
                </a:solidFill>
              </a:rPr>
              <a:t> </a:t>
            </a:r>
            <a:r>
              <a:rPr lang="uk-UA" dirty="0" err="1">
                <a:solidFill>
                  <a:srgbClr val="00B0F0"/>
                </a:solidFill>
              </a:rPr>
              <a:t>of</a:t>
            </a:r>
            <a:r>
              <a:rPr lang="uk-UA" dirty="0">
                <a:solidFill>
                  <a:srgbClr val="00B0F0"/>
                </a:solidFill>
              </a:rPr>
              <a:t> </a:t>
            </a:r>
            <a:r>
              <a:rPr lang="uk-UA" dirty="0" err="1" smtClean="0">
                <a:solidFill>
                  <a:schemeClr val="tx1"/>
                </a:solidFill>
              </a:rPr>
              <a:t>the</a:t>
            </a:r>
            <a:r>
              <a:rPr lang="uk-UA" dirty="0" smtClean="0">
                <a:solidFill>
                  <a:schemeClr val="tx1"/>
                </a:solidFill>
              </a:rPr>
              <a:t> </a:t>
            </a:r>
            <a:r>
              <a:rPr lang="uk-UA" dirty="0" err="1">
                <a:solidFill>
                  <a:srgbClr val="00B0F0"/>
                </a:solidFill>
              </a:rPr>
              <a:t>genre</a:t>
            </a:r>
            <a:r>
              <a:rPr lang="uk-UA" dirty="0">
                <a:solidFill>
                  <a:schemeClr val="tx1"/>
                </a:solidFill>
              </a:rPr>
              <a:t> </a:t>
            </a:r>
            <a:r>
              <a:rPr lang="uk-UA" dirty="0" err="1">
                <a:solidFill>
                  <a:schemeClr val="tx1"/>
                </a:solidFill>
              </a:rPr>
              <a:t>and</a:t>
            </a:r>
            <a:r>
              <a:rPr lang="uk-UA" dirty="0">
                <a:solidFill>
                  <a:schemeClr val="tx1"/>
                </a:solidFill>
              </a:rPr>
              <a:t> </a:t>
            </a:r>
            <a:r>
              <a:rPr lang="uk-UA" dirty="0" err="1">
                <a:solidFill>
                  <a:schemeClr val="tx1"/>
                </a:solidFill>
              </a:rPr>
              <a:t>the</a:t>
            </a:r>
            <a:r>
              <a:rPr lang="uk-UA" dirty="0">
                <a:solidFill>
                  <a:schemeClr val="tx1"/>
                </a:solidFill>
              </a:rPr>
              <a:t> </a:t>
            </a:r>
            <a:r>
              <a:rPr lang="uk-UA" dirty="0" err="1">
                <a:solidFill>
                  <a:schemeClr val="tx1"/>
                </a:solidFill>
              </a:rPr>
              <a:t>settings</a:t>
            </a:r>
            <a:r>
              <a:rPr lang="uk-UA" dirty="0">
                <a:solidFill>
                  <a:schemeClr val="tx1"/>
                </a:solidFill>
              </a:rPr>
              <a:t> </a:t>
            </a:r>
            <a:r>
              <a:rPr lang="uk-UA" dirty="0" err="1">
                <a:solidFill>
                  <a:schemeClr val="tx1"/>
                </a:solidFill>
              </a:rPr>
              <a:t>in</a:t>
            </a:r>
            <a:r>
              <a:rPr lang="uk-UA" dirty="0">
                <a:solidFill>
                  <a:schemeClr val="tx1"/>
                </a:solidFill>
              </a:rPr>
              <a:t> </a:t>
            </a:r>
            <a:r>
              <a:rPr lang="uk-UA" dirty="0" err="1">
                <a:solidFill>
                  <a:schemeClr val="tx1"/>
                </a:solidFill>
              </a:rPr>
              <a:t>which</a:t>
            </a:r>
            <a:r>
              <a:rPr lang="uk-UA" dirty="0">
                <a:solidFill>
                  <a:schemeClr val="tx1"/>
                </a:solidFill>
              </a:rPr>
              <a:t> </a:t>
            </a:r>
            <a:r>
              <a:rPr lang="uk-UA" dirty="0" err="1">
                <a:solidFill>
                  <a:schemeClr val="tx1"/>
                </a:solidFill>
              </a:rPr>
              <a:t>it</a:t>
            </a:r>
            <a:r>
              <a:rPr lang="uk-UA" dirty="0">
                <a:solidFill>
                  <a:schemeClr val="tx1"/>
                </a:solidFill>
              </a:rPr>
              <a:t> </a:t>
            </a:r>
            <a:r>
              <a:rPr lang="uk-UA" dirty="0" err="1">
                <a:solidFill>
                  <a:schemeClr val="tx1"/>
                </a:solidFill>
              </a:rPr>
              <a:t>is</a:t>
            </a:r>
            <a:r>
              <a:rPr lang="uk-UA" dirty="0">
                <a:solidFill>
                  <a:schemeClr val="tx1"/>
                </a:solidFill>
              </a:rPr>
              <a:t> </a:t>
            </a:r>
            <a:r>
              <a:rPr lang="uk-UA" dirty="0" err="1">
                <a:solidFill>
                  <a:schemeClr val="tx1"/>
                </a:solidFill>
              </a:rPr>
              <a:t>used</a:t>
            </a:r>
            <a:r>
              <a:rPr lang="uk-UA" dirty="0">
                <a:solidFill>
                  <a:schemeClr val="tx1"/>
                </a:solidFill>
              </a:rPr>
              <a:t>;</a:t>
            </a:r>
            <a:endParaRPr lang="en-US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uk-UA" dirty="0">
                <a:solidFill>
                  <a:schemeClr val="tx1"/>
                </a:solidFill>
              </a:rPr>
              <a:t>2. </a:t>
            </a:r>
            <a:r>
              <a:rPr lang="uk-UA" dirty="0" err="1">
                <a:solidFill>
                  <a:srgbClr val="FF0000"/>
                </a:solidFill>
              </a:rPr>
              <a:t>modeling</a:t>
            </a:r>
            <a:r>
              <a:rPr lang="uk-UA" dirty="0">
                <a:solidFill>
                  <a:schemeClr val="tx1"/>
                </a:solidFill>
              </a:rPr>
              <a:t> – </a:t>
            </a:r>
            <a:r>
              <a:rPr lang="uk-UA" dirty="0" err="1">
                <a:solidFill>
                  <a:schemeClr val="tx1"/>
                </a:solidFill>
              </a:rPr>
              <a:t>to</a:t>
            </a:r>
            <a:r>
              <a:rPr lang="uk-UA" dirty="0">
                <a:solidFill>
                  <a:schemeClr val="tx1"/>
                </a:solidFill>
              </a:rPr>
              <a:t> </a:t>
            </a:r>
            <a:r>
              <a:rPr lang="uk-UA" dirty="0" err="1">
                <a:solidFill>
                  <a:srgbClr val="00B0F0"/>
                </a:solidFill>
              </a:rPr>
              <a:t>analyze</a:t>
            </a:r>
            <a:r>
              <a:rPr lang="uk-UA" dirty="0">
                <a:solidFill>
                  <a:schemeClr val="tx1"/>
                </a:solidFill>
              </a:rPr>
              <a:t> </a:t>
            </a:r>
            <a:r>
              <a:rPr lang="uk-UA" dirty="0" err="1">
                <a:solidFill>
                  <a:schemeClr val="tx1"/>
                </a:solidFill>
              </a:rPr>
              <a:t>the</a:t>
            </a:r>
            <a:r>
              <a:rPr lang="uk-UA" dirty="0">
                <a:solidFill>
                  <a:schemeClr val="tx1"/>
                </a:solidFill>
              </a:rPr>
              <a:t> </a:t>
            </a:r>
            <a:r>
              <a:rPr lang="uk-UA" dirty="0" err="1">
                <a:solidFill>
                  <a:schemeClr val="tx1"/>
                </a:solidFill>
              </a:rPr>
              <a:t>genre</a:t>
            </a:r>
            <a:r>
              <a:rPr lang="uk-UA" dirty="0">
                <a:solidFill>
                  <a:schemeClr val="tx1"/>
                </a:solidFill>
              </a:rPr>
              <a:t> </a:t>
            </a:r>
            <a:r>
              <a:rPr lang="uk-UA" dirty="0" err="1">
                <a:solidFill>
                  <a:schemeClr val="tx1"/>
                </a:solidFill>
              </a:rPr>
              <a:t>to</a:t>
            </a:r>
            <a:r>
              <a:rPr lang="uk-UA" dirty="0">
                <a:solidFill>
                  <a:schemeClr val="tx1"/>
                </a:solidFill>
              </a:rPr>
              <a:t> </a:t>
            </a:r>
            <a:r>
              <a:rPr lang="uk-UA" dirty="0" err="1">
                <a:solidFill>
                  <a:schemeClr val="tx1"/>
                </a:solidFill>
              </a:rPr>
              <a:t>reveal</a:t>
            </a:r>
            <a:r>
              <a:rPr lang="uk-UA" dirty="0">
                <a:solidFill>
                  <a:schemeClr val="tx1"/>
                </a:solidFill>
              </a:rPr>
              <a:t> </a:t>
            </a:r>
            <a:r>
              <a:rPr lang="uk-UA" dirty="0" err="1">
                <a:solidFill>
                  <a:schemeClr val="tx1"/>
                </a:solidFill>
              </a:rPr>
              <a:t>its</a:t>
            </a:r>
            <a:r>
              <a:rPr lang="uk-UA" dirty="0">
                <a:solidFill>
                  <a:schemeClr val="tx1"/>
                </a:solidFill>
              </a:rPr>
              <a:t> </a:t>
            </a:r>
            <a:r>
              <a:rPr lang="uk-UA" dirty="0" err="1">
                <a:solidFill>
                  <a:schemeClr val="tx1"/>
                </a:solidFill>
              </a:rPr>
              <a:t>stages</a:t>
            </a:r>
            <a:r>
              <a:rPr lang="uk-UA" dirty="0">
                <a:solidFill>
                  <a:schemeClr val="tx1"/>
                </a:solidFill>
              </a:rPr>
              <a:t> </a:t>
            </a:r>
            <a:r>
              <a:rPr lang="uk-UA" dirty="0" err="1">
                <a:solidFill>
                  <a:schemeClr val="tx1"/>
                </a:solidFill>
              </a:rPr>
              <a:t>and</a:t>
            </a:r>
            <a:r>
              <a:rPr lang="uk-UA" dirty="0">
                <a:solidFill>
                  <a:schemeClr val="tx1"/>
                </a:solidFill>
              </a:rPr>
              <a:t> </a:t>
            </a:r>
            <a:r>
              <a:rPr lang="uk-UA" dirty="0" err="1">
                <a:solidFill>
                  <a:srgbClr val="00B0F0"/>
                </a:solidFill>
              </a:rPr>
              <a:t>key</a:t>
            </a:r>
            <a:r>
              <a:rPr lang="uk-UA" dirty="0">
                <a:solidFill>
                  <a:srgbClr val="00B0F0"/>
                </a:solidFill>
              </a:rPr>
              <a:t> </a:t>
            </a:r>
            <a:r>
              <a:rPr lang="uk-UA" dirty="0" err="1">
                <a:solidFill>
                  <a:srgbClr val="00B0F0"/>
                </a:solidFill>
              </a:rPr>
              <a:t>features</a:t>
            </a:r>
            <a:r>
              <a:rPr lang="uk-UA" dirty="0">
                <a:solidFill>
                  <a:schemeClr val="tx1"/>
                </a:solidFill>
              </a:rPr>
              <a:t>;</a:t>
            </a:r>
            <a:endParaRPr lang="en-US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uk-UA" dirty="0">
                <a:solidFill>
                  <a:schemeClr val="tx1"/>
                </a:solidFill>
              </a:rPr>
              <a:t>3. </a:t>
            </a:r>
            <a:r>
              <a:rPr lang="uk-UA" dirty="0" err="1">
                <a:solidFill>
                  <a:srgbClr val="FF0000"/>
                </a:solidFill>
              </a:rPr>
              <a:t>joint</a:t>
            </a:r>
            <a:r>
              <a:rPr lang="uk-UA" dirty="0">
                <a:solidFill>
                  <a:srgbClr val="FF0000"/>
                </a:solidFill>
              </a:rPr>
              <a:t> </a:t>
            </a:r>
            <a:r>
              <a:rPr lang="uk-UA" dirty="0" err="1">
                <a:solidFill>
                  <a:srgbClr val="FF0000"/>
                </a:solidFill>
              </a:rPr>
              <a:t>construction</a:t>
            </a:r>
            <a:r>
              <a:rPr lang="uk-UA" dirty="0">
                <a:solidFill>
                  <a:srgbClr val="FF0000"/>
                </a:solidFill>
              </a:rPr>
              <a:t> </a:t>
            </a:r>
            <a:r>
              <a:rPr lang="uk-UA" dirty="0">
                <a:solidFill>
                  <a:schemeClr val="tx1"/>
                </a:solidFill>
              </a:rPr>
              <a:t>– </a:t>
            </a:r>
            <a:r>
              <a:rPr lang="uk-UA" dirty="0" err="1">
                <a:solidFill>
                  <a:schemeClr val="tx1"/>
                </a:solidFill>
              </a:rPr>
              <a:t>to</a:t>
            </a:r>
            <a:r>
              <a:rPr lang="uk-UA" dirty="0">
                <a:solidFill>
                  <a:schemeClr val="tx1"/>
                </a:solidFill>
              </a:rPr>
              <a:t> </a:t>
            </a:r>
            <a:r>
              <a:rPr lang="uk-UA" dirty="0" err="1">
                <a:solidFill>
                  <a:schemeClr val="tx1"/>
                </a:solidFill>
              </a:rPr>
              <a:t>provide</a:t>
            </a:r>
            <a:r>
              <a:rPr lang="uk-UA" dirty="0">
                <a:solidFill>
                  <a:schemeClr val="tx1"/>
                </a:solidFill>
              </a:rPr>
              <a:t> </a:t>
            </a:r>
            <a:r>
              <a:rPr lang="uk-UA" dirty="0" err="1">
                <a:solidFill>
                  <a:schemeClr val="tx1"/>
                </a:solidFill>
              </a:rPr>
              <a:t>guided</a:t>
            </a:r>
            <a:r>
              <a:rPr lang="uk-UA" dirty="0">
                <a:solidFill>
                  <a:schemeClr val="tx1"/>
                </a:solidFill>
              </a:rPr>
              <a:t>, </a:t>
            </a:r>
            <a:r>
              <a:rPr lang="uk-UA" dirty="0" err="1">
                <a:solidFill>
                  <a:srgbClr val="00B0F0"/>
                </a:solidFill>
              </a:rPr>
              <a:t>teacher-supported</a:t>
            </a:r>
            <a:r>
              <a:rPr lang="uk-UA" dirty="0">
                <a:solidFill>
                  <a:srgbClr val="00B0F0"/>
                </a:solidFill>
              </a:rPr>
              <a:t> </a:t>
            </a:r>
            <a:r>
              <a:rPr lang="uk-UA" dirty="0" err="1">
                <a:solidFill>
                  <a:srgbClr val="00B0F0"/>
                </a:solidFill>
              </a:rPr>
              <a:t>practice</a:t>
            </a:r>
            <a:r>
              <a:rPr lang="uk-UA" dirty="0">
                <a:solidFill>
                  <a:schemeClr val="tx1"/>
                </a:solidFill>
              </a:rPr>
              <a:t> </a:t>
            </a:r>
            <a:r>
              <a:rPr lang="uk-UA" dirty="0" err="1">
                <a:solidFill>
                  <a:schemeClr val="tx1"/>
                </a:solidFill>
              </a:rPr>
              <a:t>in</a:t>
            </a:r>
            <a:r>
              <a:rPr lang="uk-UA" dirty="0">
                <a:solidFill>
                  <a:schemeClr val="tx1"/>
                </a:solidFill>
              </a:rPr>
              <a:t> </a:t>
            </a:r>
            <a:r>
              <a:rPr lang="uk-UA" dirty="0" err="1">
                <a:solidFill>
                  <a:schemeClr val="tx1"/>
                </a:solidFill>
              </a:rPr>
              <a:t>the</a:t>
            </a:r>
            <a:r>
              <a:rPr lang="uk-UA" dirty="0">
                <a:solidFill>
                  <a:schemeClr val="tx1"/>
                </a:solidFill>
              </a:rPr>
              <a:t> </a:t>
            </a:r>
            <a:r>
              <a:rPr lang="uk-UA" dirty="0" err="1">
                <a:solidFill>
                  <a:schemeClr val="tx1"/>
                </a:solidFill>
              </a:rPr>
              <a:t>genre</a:t>
            </a:r>
            <a:r>
              <a:rPr lang="uk-UA" dirty="0">
                <a:solidFill>
                  <a:schemeClr val="tx1"/>
                </a:solidFill>
              </a:rPr>
              <a:t>; </a:t>
            </a:r>
            <a:endParaRPr lang="en-US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uk-UA" dirty="0">
                <a:solidFill>
                  <a:schemeClr val="tx1"/>
                </a:solidFill>
              </a:rPr>
              <a:t>4. </a:t>
            </a:r>
            <a:r>
              <a:rPr lang="uk-UA" dirty="0" err="1">
                <a:solidFill>
                  <a:srgbClr val="FF0000"/>
                </a:solidFill>
              </a:rPr>
              <a:t>independent</a:t>
            </a:r>
            <a:r>
              <a:rPr lang="uk-UA" dirty="0">
                <a:solidFill>
                  <a:srgbClr val="FF0000"/>
                </a:solidFill>
              </a:rPr>
              <a:t> </a:t>
            </a:r>
            <a:r>
              <a:rPr lang="uk-UA" dirty="0" err="1">
                <a:solidFill>
                  <a:srgbClr val="FF0000"/>
                </a:solidFill>
              </a:rPr>
              <a:t>construction</a:t>
            </a:r>
            <a:r>
              <a:rPr lang="uk-UA" dirty="0">
                <a:solidFill>
                  <a:srgbClr val="FF0000"/>
                </a:solidFill>
              </a:rPr>
              <a:t> </a:t>
            </a:r>
            <a:r>
              <a:rPr lang="uk-UA" dirty="0">
                <a:solidFill>
                  <a:schemeClr val="tx1"/>
                </a:solidFill>
              </a:rPr>
              <a:t>– </a:t>
            </a:r>
            <a:r>
              <a:rPr lang="uk-UA" dirty="0" err="1">
                <a:solidFill>
                  <a:schemeClr val="tx1"/>
                </a:solidFill>
              </a:rPr>
              <a:t>to</a:t>
            </a:r>
            <a:r>
              <a:rPr lang="uk-UA" dirty="0">
                <a:solidFill>
                  <a:schemeClr val="tx1"/>
                </a:solidFill>
              </a:rPr>
              <a:t> </a:t>
            </a:r>
            <a:r>
              <a:rPr lang="uk-UA" dirty="0" err="1">
                <a:solidFill>
                  <a:schemeClr val="tx1"/>
                </a:solidFill>
              </a:rPr>
              <a:t>give</a:t>
            </a:r>
            <a:r>
              <a:rPr lang="uk-UA" dirty="0">
                <a:solidFill>
                  <a:schemeClr val="tx1"/>
                </a:solidFill>
              </a:rPr>
              <a:t> </a:t>
            </a:r>
            <a:r>
              <a:rPr lang="uk-UA" dirty="0" err="1">
                <a:solidFill>
                  <a:schemeClr val="tx1"/>
                </a:solidFill>
              </a:rPr>
              <a:t>learners</a:t>
            </a:r>
            <a:r>
              <a:rPr lang="uk-UA" dirty="0">
                <a:solidFill>
                  <a:schemeClr val="tx1"/>
                </a:solidFill>
              </a:rPr>
              <a:t> </a:t>
            </a:r>
            <a:r>
              <a:rPr lang="uk-UA" dirty="0" err="1">
                <a:solidFill>
                  <a:schemeClr val="tx1"/>
                </a:solidFill>
              </a:rPr>
              <a:t>opportunities</a:t>
            </a:r>
            <a:r>
              <a:rPr lang="uk-UA" dirty="0">
                <a:solidFill>
                  <a:schemeClr val="tx1"/>
                </a:solidFill>
              </a:rPr>
              <a:t> </a:t>
            </a:r>
            <a:r>
              <a:rPr lang="uk-UA" dirty="0" err="1">
                <a:solidFill>
                  <a:schemeClr val="tx1"/>
                </a:solidFill>
              </a:rPr>
              <a:t>for</a:t>
            </a:r>
            <a:r>
              <a:rPr lang="uk-UA" dirty="0">
                <a:solidFill>
                  <a:schemeClr val="tx1"/>
                </a:solidFill>
              </a:rPr>
              <a:t> </a:t>
            </a:r>
            <a:r>
              <a:rPr lang="uk-UA" dirty="0" err="1">
                <a:solidFill>
                  <a:srgbClr val="00B0F0"/>
                </a:solidFill>
              </a:rPr>
              <a:t>independent</a:t>
            </a:r>
            <a:r>
              <a:rPr lang="uk-UA" dirty="0">
                <a:solidFill>
                  <a:srgbClr val="00B0F0"/>
                </a:solidFill>
              </a:rPr>
              <a:t> </a:t>
            </a:r>
            <a:r>
              <a:rPr lang="uk-UA" dirty="0" err="1">
                <a:solidFill>
                  <a:srgbClr val="00B0F0"/>
                </a:solidFill>
              </a:rPr>
              <a:t>use</a:t>
            </a:r>
            <a:r>
              <a:rPr lang="uk-UA" dirty="0">
                <a:solidFill>
                  <a:srgbClr val="00B0F0"/>
                </a:solidFill>
              </a:rPr>
              <a:t> </a:t>
            </a:r>
            <a:r>
              <a:rPr lang="uk-UA" dirty="0" err="1">
                <a:solidFill>
                  <a:srgbClr val="00B0F0"/>
                </a:solidFill>
              </a:rPr>
              <a:t>of</a:t>
            </a:r>
            <a:r>
              <a:rPr lang="uk-UA" dirty="0">
                <a:solidFill>
                  <a:srgbClr val="00B0F0"/>
                </a:solidFill>
              </a:rPr>
              <a:t> </a:t>
            </a:r>
            <a:r>
              <a:rPr lang="uk-UA" dirty="0" err="1">
                <a:solidFill>
                  <a:srgbClr val="00B0F0"/>
                </a:solidFill>
              </a:rPr>
              <a:t>the</a:t>
            </a:r>
            <a:r>
              <a:rPr lang="uk-UA" dirty="0">
                <a:solidFill>
                  <a:srgbClr val="00B0F0"/>
                </a:solidFill>
              </a:rPr>
              <a:t> </a:t>
            </a:r>
            <a:r>
              <a:rPr lang="uk-UA" dirty="0" err="1">
                <a:solidFill>
                  <a:srgbClr val="00B0F0"/>
                </a:solidFill>
              </a:rPr>
              <a:t>language</a:t>
            </a:r>
            <a:r>
              <a:rPr lang="uk-UA" dirty="0">
                <a:solidFill>
                  <a:srgbClr val="00B0F0"/>
                </a:solidFill>
              </a:rPr>
              <a:t> </a:t>
            </a:r>
            <a:r>
              <a:rPr lang="uk-UA" dirty="0" err="1">
                <a:solidFill>
                  <a:schemeClr val="tx1"/>
                </a:solidFill>
              </a:rPr>
              <a:t>monitored</a:t>
            </a:r>
            <a:r>
              <a:rPr lang="uk-UA" dirty="0">
                <a:solidFill>
                  <a:schemeClr val="tx1"/>
                </a:solidFill>
              </a:rPr>
              <a:t> </a:t>
            </a:r>
            <a:r>
              <a:rPr lang="uk-UA" dirty="0" err="1">
                <a:solidFill>
                  <a:schemeClr val="tx1"/>
                </a:solidFill>
              </a:rPr>
              <a:t>by</a:t>
            </a:r>
            <a:r>
              <a:rPr lang="uk-UA" dirty="0">
                <a:solidFill>
                  <a:schemeClr val="tx1"/>
                </a:solidFill>
              </a:rPr>
              <a:t> </a:t>
            </a:r>
            <a:r>
              <a:rPr lang="uk-UA" dirty="0" err="1">
                <a:solidFill>
                  <a:schemeClr val="tx1"/>
                </a:solidFill>
              </a:rPr>
              <a:t>the</a:t>
            </a:r>
            <a:r>
              <a:rPr lang="uk-UA" dirty="0">
                <a:solidFill>
                  <a:schemeClr val="tx1"/>
                </a:solidFill>
              </a:rPr>
              <a:t> </a:t>
            </a:r>
            <a:r>
              <a:rPr lang="uk-UA" dirty="0" err="1">
                <a:solidFill>
                  <a:schemeClr val="tx1"/>
                </a:solidFill>
              </a:rPr>
              <a:t>teacher</a:t>
            </a:r>
            <a:r>
              <a:rPr lang="uk-UA" dirty="0">
                <a:solidFill>
                  <a:schemeClr val="tx1"/>
                </a:solidFill>
              </a:rPr>
              <a:t>;</a:t>
            </a:r>
            <a:endParaRPr lang="en-US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uk-UA" dirty="0">
                <a:solidFill>
                  <a:schemeClr val="tx1"/>
                </a:solidFill>
              </a:rPr>
              <a:t>5. </a:t>
            </a:r>
            <a:r>
              <a:rPr lang="uk-UA" dirty="0" err="1">
                <a:solidFill>
                  <a:srgbClr val="FF0000"/>
                </a:solidFill>
              </a:rPr>
              <a:t>comparing</a:t>
            </a:r>
            <a:r>
              <a:rPr lang="uk-UA" dirty="0">
                <a:solidFill>
                  <a:schemeClr val="tx1"/>
                </a:solidFill>
              </a:rPr>
              <a:t> – </a:t>
            </a:r>
            <a:r>
              <a:rPr lang="uk-UA" dirty="0" err="1">
                <a:solidFill>
                  <a:schemeClr val="tx1"/>
                </a:solidFill>
              </a:rPr>
              <a:t>to</a:t>
            </a:r>
            <a:r>
              <a:rPr lang="uk-UA" dirty="0">
                <a:solidFill>
                  <a:schemeClr val="tx1"/>
                </a:solidFill>
              </a:rPr>
              <a:t> </a:t>
            </a:r>
            <a:r>
              <a:rPr lang="uk-UA" dirty="0" err="1">
                <a:solidFill>
                  <a:schemeClr val="tx1"/>
                </a:solidFill>
              </a:rPr>
              <a:t>assist</a:t>
            </a:r>
            <a:r>
              <a:rPr lang="uk-UA" dirty="0">
                <a:solidFill>
                  <a:schemeClr val="tx1"/>
                </a:solidFill>
              </a:rPr>
              <a:t> </a:t>
            </a:r>
            <a:r>
              <a:rPr lang="uk-UA" dirty="0" err="1">
                <a:solidFill>
                  <a:schemeClr val="tx1"/>
                </a:solidFill>
              </a:rPr>
              <a:t>learners</a:t>
            </a:r>
            <a:r>
              <a:rPr lang="uk-UA" dirty="0">
                <a:solidFill>
                  <a:schemeClr val="tx1"/>
                </a:solidFill>
              </a:rPr>
              <a:t> </a:t>
            </a:r>
            <a:r>
              <a:rPr lang="uk-UA" dirty="0" err="1">
                <a:solidFill>
                  <a:schemeClr val="tx1"/>
                </a:solidFill>
              </a:rPr>
              <a:t>to</a:t>
            </a:r>
            <a:r>
              <a:rPr lang="uk-UA" dirty="0">
                <a:solidFill>
                  <a:schemeClr val="tx1"/>
                </a:solidFill>
              </a:rPr>
              <a:t> </a:t>
            </a:r>
            <a:r>
              <a:rPr lang="uk-UA" dirty="0" err="1">
                <a:solidFill>
                  <a:schemeClr val="tx1"/>
                </a:solidFill>
              </a:rPr>
              <a:t>relate</a:t>
            </a:r>
            <a:r>
              <a:rPr lang="uk-UA" dirty="0">
                <a:solidFill>
                  <a:schemeClr val="tx1"/>
                </a:solidFill>
              </a:rPr>
              <a:t> </a:t>
            </a:r>
            <a:r>
              <a:rPr lang="uk-UA" dirty="0" err="1">
                <a:solidFill>
                  <a:schemeClr val="tx1"/>
                </a:solidFill>
              </a:rPr>
              <a:t>what</a:t>
            </a:r>
            <a:r>
              <a:rPr lang="uk-UA" dirty="0">
                <a:solidFill>
                  <a:schemeClr val="tx1"/>
                </a:solidFill>
              </a:rPr>
              <a:t> </a:t>
            </a:r>
            <a:r>
              <a:rPr lang="uk-UA" dirty="0" err="1">
                <a:solidFill>
                  <a:schemeClr val="tx1"/>
                </a:solidFill>
              </a:rPr>
              <a:t>has</a:t>
            </a:r>
            <a:r>
              <a:rPr lang="uk-UA" dirty="0">
                <a:solidFill>
                  <a:schemeClr val="tx1"/>
                </a:solidFill>
              </a:rPr>
              <a:t> </a:t>
            </a:r>
            <a:r>
              <a:rPr lang="uk-UA" dirty="0" err="1">
                <a:solidFill>
                  <a:schemeClr val="tx1"/>
                </a:solidFill>
              </a:rPr>
              <a:t>been</a:t>
            </a:r>
            <a:r>
              <a:rPr lang="uk-UA" dirty="0">
                <a:solidFill>
                  <a:schemeClr val="tx1"/>
                </a:solidFill>
              </a:rPr>
              <a:t> </a:t>
            </a:r>
            <a:r>
              <a:rPr lang="uk-UA" dirty="0" err="1">
                <a:solidFill>
                  <a:schemeClr val="tx1"/>
                </a:solidFill>
              </a:rPr>
              <a:t>learnt</a:t>
            </a:r>
            <a:r>
              <a:rPr lang="uk-UA" dirty="0">
                <a:solidFill>
                  <a:schemeClr val="tx1"/>
                </a:solidFill>
              </a:rPr>
              <a:t> </a:t>
            </a:r>
            <a:r>
              <a:rPr lang="uk-UA" dirty="0" err="1">
                <a:solidFill>
                  <a:schemeClr val="tx1"/>
                </a:solidFill>
              </a:rPr>
              <a:t>to</a:t>
            </a:r>
            <a:r>
              <a:rPr lang="uk-UA" dirty="0">
                <a:solidFill>
                  <a:schemeClr val="tx1"/>
                </a:solidFill>
              </a:rPr>
              <a:t> </a:t>
            </a:r>
            <a:r>
              <a:rPr lang="uk-UA" dirty="0" err="1">
                <a:solidFill>
                  <a:schemeClr val="tx1"/>
                </a:solidFill>
              </a:rPr>
              <a:t>other</a:t>
            </a:r>
            <a:r>
              <a:rPr lang="uk-UA" dirty="0">
                <a:solidFill>
                  <a:schemeClr val="tx1"/>
                </a:solidFill>
              </a:rPr>
              <a:t> </a:t>
            </a:r>
            <a:r>
              <a:rPr lang="uk-UA" dirty="0" err="1">
                <a:solidFill>
                  <a:schemeClr val="tx1"/>
                </a:solidFill>
              </a:rPr>
              <a:t>genres</a:t>
            </a:r>
            <a:r>
              <a:rPr lang="uk-UA" dirty="0">
                <a:solidFill>
                  <a:schemeClr val="tx1"/>
                </a:solidFill>
              </a:rPr>
              <a:t> </a:t>
            </a:r>
            <a:r>
              <a:rPr lang="uk-UA" dirty="0" err="1">
                <a:solidFill>
                  <a:schemeClr val="tx1"/>
                </a:solidFill>
              </a:rPr>
              <a:t>and</a:t>
            </a:r>
            <a:r>
              <a:rPr lang="uk-UA" dirty="0">
                <a:solidFill>
                  <a:schemeClr val="tx1"/>
                </a:solidFill>
              </a:rPr>
              <a:t> </a:t>
            </a:r>
            <a:r>
              <a:rPr lang="uk-UA" dirty="0" err="1">
                <a:solidFill>
                  <a:schemeClr val="tx1"/>
                </a:solidFill>
              </a:rPr>
              <a:t>contexts</a:t>
            </a:r>
            <a:r>
              <a:rPr lang="uk-UA" dirty="0">
                <a:solidFill>
                  <a:schemeClr val="tx1"/>
                </a:solidFill>
              </a:rPr>
              <a:t>.</a:t>
            </a:r>
            <a:endParaRPr lang="en-US" dirty="0">
              <a:solidFill>
                <a:schemeClr val="tx1"/>
              </a:solidFill>
            </a:endParaRPr>
          </a:p>
          <a:p>
            <a:endParaRPr lang="en-US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1/3/2022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913093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476672"/>
            <a:ext cx="7571184" cy="864096"/>
          </a:xfrm>
        </p:spPr>
        <p:txBody>
          <a:bodyPr/>
          <a:lstStyle/>
          <a:p>
            <a:r>
              <a:rPr lang="uk-UA" sz="2800" b="1" dirty="0" err="1">
                <a:solidFill>
                  <a:schemeClr val="tx1"/>
                </a:solidFill>
              </a:rPr>
              <a:t>Content</a:t>
            </a:r>
            <a:r>
              <a:rPr lang="uk-UA" sz="2800" b="1" dirty="0">
                <a:solidFill>
                  <a:schemeClr val="tx1"/>
                </a:solidFill>
              </a:rPr>
              <a:t> </a:t>
            </a:r>
            <a:r>
              <a:rPr lang="uk-UA" sz="2800" b="1" dirty="0" err="1">
                <a:solidFill>
                  <a:schemeClr val="tx1"/>
                </a:solidFill>
              </a:rPr>
              <a:t>Based</a:t>
            </a:r>
            <a:r>
              <a:rPr lang="uk-UA" sz="2800" b="1" dirty="0">
                <a:solidFill>
                  <a:schemeClr val="tx1"/>
                </a:solidFill>
              </a:rPr>
              <a:t> </a:t>
            </a:r>
            <a:r>
              <a:rPr lang="uk-UA" sz="2800" b="1" dirty="0" err="1">
                <a:solidFill>
                  <a:schemeClr val="tx1"/>
                </a:solidFill>
              </a:rPr>
              <a:t>Instruction</a:t>
            </a:r>
            <a:r>
              <a:rPr lang="uk-UA" sz="2800" dirty="0">
                <a:solidFill>
                  <a:schemeClr val="tx1"/>
                </a:solidFill>
              </a:rPr>
              <a:t> (CBI)</a:t>
            </a:r>
            <a:endParaRPr lang="en-US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sz="2800" dirty="0" err="1" smtClean="0">
                <a:solidFill>
                  <a:schemeClr val="tx1"/>
                </a:solidFill>
              </a:rPr>
              <a:t>content-based</a:t>
            </a:r>
            <a:r>
              <a:rPr lang="uk-UA" sz="2800" dirty="0" smtClean="0">
                <a:solidFill>
                  <a:schemeClr val="tx1"/>
                </a:solidFill>
              </a:rPr>
              <a:t> </a:t>
            </a:r>
            <a:r>
              <a:rPr lang="uk-UA" sz="2800" dirty="0" err="1">
                <a:solidFill>
                  <a:schemeClr val="tx1"/>
                </a:solidFill>
              </a:rPr>
              <a:t>syllabus</a:t>
            </a:r>
            <a:r>
              <a:rPr lang="uk-UA" sz="2800" dirty="0" smtClean="0">
                <a:solidFill>
                  <a:schemeClr val="tx1"/>
                </a:solidFill>
              </a:rPr>
              <a:t>.</a:t>
            </a:r>
            <a:endParaRPr lang="en-GB" sz="2800" dirty="0" smtClean="0">
              <a:solidFill>
                <a:schemeClr val="tx1"/>
              </a:solidFill>
            </a:endParaRPr>
          </a:p>
          <a:p>
            <a:r>
              <a:rPr lang="uk-UA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CBI</a:t>
            </a:r>
            <a:r>
              <a:rPr lang="en-GB" sz="2800" dirty="0" smtClean="0">
                <a:solidFill>
                  <a:schemeClr val="tx1"/>
                </a:solidFill>
              </a:rPr>
              <a:t> - </a:t>
            </a:r>
            <a:r>
              <a:rPr lang="uk-UA" sz="2800" dirty="0" err="1" smtClean="0">
                <a:solidFill>
                  <a:schemeClr val="tx1"/>
                </a:solidFill>
              </a:rPr>
              <a:t>focus</a:t>
            </a:r>
            <a:r>
              <a:rPr lang="uk-UA" sz="2800" dirty="0" smtClean="0">
                <a:solidFill>
                  <a:schemeClr val="tx1"/>
                </a:solidFill>
              </a:rPr>
              <a:t> </a:t>
            </a:r>
            <a:r>
              <a:rPr lang="uk-UA" sz="2800" dirty="0" err="1">
                <a:solidFill>
                  <a:schemeClr val="tx1"/>
                </a:solidFill>
              </a:rPr>
              <a:t>on</a:t>
            </a:r>
            <a:r>
              <a:rPr lang="uk-UA" sz="2800" dirty="0">
                <a:solidFill>
                  <a:schemeClr val="tx1"/>
                </a:solidFill>
              </a:rPr>
              <a:t> </a:t>
            </a:r>
            <a:r>
              <a:rPr lang="uk-UA" sz="2800" dirty="0" err="1">
                <a:solidFill>
                  <a:schemeClr val="tx1"/>
                </a:solidFill>
              </a:rPr>
              <a:t>subject</a:t>
            </a:r>
            <a:r>
              <a:rPr lang="uk-UA" sz="2800" dirty="0">
                <a:solidFill>
                  <a:schemeClr val="tx1"/>
                </a:solidFill>
              </a:rPr>
              <a:t> </a:t>
            </a:r>
            <a:r>
              <a:rPr lang="uk-UA" sz="2800" dirty="0" err="1">
                <a:solidFill>
                  <a:schemeClr val="tx1"/>
                </a:solidFill>
              </a:rPr>
              <a:t>content</a:t>
            </a:r>
            <a:r>
              <a:rPr lang="uk-UA" sz="2800" dirty="0">
                <a:solidFill>
                  <a:schemeClr val="tx1"/>
                </a:solidFill>
              </a:rPr>
              <a:t> </a:t>
            </a:r>
            <a:r>
              <a:rPr lang="uk-UA" sz="2800" dirty="0" err="1">
                <a:solidFill>
                  <a:schemeClr val="tx1"/>
                </a:solidFill>
              </a:rPr>
              <a:t>as</a:t>
            </a:r>
            <a:r>
              <a:rPr lang="uk-UA" sz="2800" dirty="0">
                <a:solidFill>
                  <a:schemeClr val="tx1"/>
                </a:solidFill>
              </a:rPr>
              <a:t> a </a:t>
            </a:r>
            <a:r>
              <a:rPr lang="uk-UA" sz="2800" dirty="0" err="1">
                <a:solidFill>
                  <a:schemeClr val="tx1"/>
                </a:solidFill>
              </a:rPr>
              <a:t>carrier</a:t>
            </a:r>
            <a:r>
              <a:rPr lang="uk-UA" sz="2800" dirty="0">
                <a:solidFill>
                  <a:schemeClr val="tx1"/>
                </a:solidFill>
              </a:rPr>
              <a:t> </a:t>
            </a:r>
            <a:r>
              <a:rPr lang="uk-UA" sz="2800" dirty="0" err="1">
                <a:solidFill>
                  <a:schemeClr val="tx1"/>
                </a:solidFill>
              </a:rPr>
              <a:t>of</a:t>
            </a:r>
            <a:r>
              <a:rPr lang="uk-UA" sz="2800" dirty="0">
                <a:solidFill>
                  <a:schemeClr val="tx1"/>
                </a:solidFill>
              </a:rPr>
              <a:t> </a:t>
            </a:r>
            <a:r>
              <a:rPr lang="uk-UA" sz="2800" dirty="0" err="1">
                <a:solidFill>
                  <a:schemeClr val="tx1"/>
                </a:solidFill>
              </a:rPr>
              <a:t>language</a:t>
            </a:r>
            <a:r>
              <a:rPr lang="uk-UA" sz="2800" dirty="0">
                <a:solidFill>
                  <a:schemeClr val="tx1"/>
                </a:solidFill>
              </a:rPr>
              <a:t> </a:t>
            </a:r>
            <a:r>
              <a:rPr lang="uk-UA" sz="2800" dirty="0" err="1">
                <a:solidFill>
                  <a:schemeClr val="tx1"/>
                </a:solidFill>
              </a:rPr>
              <a:t>rather</a:t>
            </a:r>
            <a:r>
              <a:rPr lang="uk-UA" sz="2800" dirty="0">
                <a:solidFill>
                  <a:schemeClr val="tx1"/>
                </a:solidFill>
              </a:rPr>
              <a:t> </a:t>
            </a:r>
            <a:r>
              <a:rPr lang="uk-UA" sz="2800" dirty="0" err="1">
                <a:solidFill>
                  <a:schemeClr val="tx1"/>
                </a:solidFill>
              </a:rPr>
              <a:t>than</a:t>
            </a:r>
            <a:r>
              <a:rPr lang="uk-UA" sz="2800" dirty="0">
                <a:solidFill>
                  <a:schemeClr val="tx1"/>
                </a:solidFill>
              </a:rPr>
              <a:t> a </a:t>
            </a:r>
            <a:r>
              <a:rPr lang="uk-UA" sz="2800" dirty="0" err="1">
                <a:solidFill>
                  <a:schemeClr val="tx1"/>
                </a:solidFill>
              </a:rPr>
              <a:t>focus</a:t>
            </a:r>
            <a:r>
              <a:rPr lang="uk-UA" sz="2800" dirty="0">
                <a:solidFill>
                  <a:schemeClr val="tx1"/>
                </a:solidFill>
              </a:rPr>
              <a:t> </a:t>
            </a:r>
            <a:r>
              <a:rPr lang="uk-UA" sz="2800" dirty="0" err="1">
                <a:solidFill>
                  <a:schemeClr val="tx1"/>
                </a:solidFill>
              </a:rPr>
              <a:t>on</a:t>
            </a:r>
            <a:r>
              <a:rPr lang="uk-UA" sz="2800" dirty="0">
                <a:solidFill>
                  <a:schemeClr val="tx1"/>
                </a:solidFill>
              </a:rPr>
              <a:t> </a:t>
            </a:r>
            <a:r>
              <a:rPr lang="uk-UA" sz="2800" dirty="0" err="1">
                <a:solidFill>
                  <a:schemeClr val="tx1"/>
                </a:solidFill>
              </a:rPr>
              <a:t>language</a:t>
            </a:r>
            <a:r>
              <a:rPr lang="uk-UA" sz="2800" dirty="0">
                <a:solidFill>
                  <a:schemeClr val="tx1"/>
                </a:solidFill>
              </a:rPr>
              <a:t> </a:t>
            </a:r>
            <a:r>
              <a:rPr lang="uk-UA" sz="2800" dirty="0" err="1">
                <a:solidFill>
                  <a:schemeClr val="tx1"/>
                </a:solidFill>
              </a:rPr>
              <a:t>itself</a:t>
            </a:r>
            <a:r>
              <a:rPr lang="uk-UA" sz="2800" dirty="0">
                <a:solidFill>
                  <a:schemeClr val="tx1"/>
                </a:solidFill>
              </a:rPr>
              <a:t>. </a:t>
            </a:r>
            <a:endParaRPr lang="en-GB" sz="2800" dirty="0" smtClean="0">
              <a:solidFill>
                <a:schemeClr val="tx1"/>
              </a:solidFill>
            </a:endParaRPr>
          </a:p>
          <a:p>
            <a:r>
              <a:rPr lang="uk-UA" sz="2800" dirty="0" err="1" smtClean="0">
                <a:solidFill>
                  <a:schemeClr val="tx1"/>
                </a:solidFill>
              </a:rPr>
              <a:t>For</a:t>
            </a:r>
            <a:r>
              <a:rPr lang="uk-UA" sz="2800" dirty="0" smtClean="0">
                <a:solidFill>
                  <a:schemeClr val="tx1"/>
                </a:solidFill>
              </a:rPr>
              <a:t> </a:t>
            </a:r>
            <a:r>
              <a:rPr lang="uk-UA" sz="2800" dirty="0" err="1">
                <a:solidFill>
                  <a:schemeClr val="tx1"/>
                </a:solidFill>
              </a:rPr>
              <a:t>some</a:t>
            </a:r>
            <a:r>
              <a:rPr lang="uk-UA" sz="2800" dirty="0">
                <a:solidFill>
                  <a:schemeClr val="tx1"/>
                </a:solidFill>
              </a:rPr>
              <a:t> </a:t>
            </a:r>
            <a:r>
              <a:rPr lang="uk-UA" sz="2800" dirty="0" smtClean="0">
                <a:solidFill>
                  <a:schemeClr val="tx1"/>
                </a:solidFill>
              </a:rPr>
              <a:t>CBI </a:t>
            </a:r>
            <a:r>
              <a:rPr lang="uk-UA" sz="2800" dirty="0" err="1" smtClean="0">
                <a:solidFill>
                  <a:schemeClr val="tx1"/>
                </a:solidFill>
              </a:rPr>
              <a:t>means</a:t>
            </a:r>
            <a:r>
              <a:rPr lang="uk-UA" sz="2800" dirty="0" smtClean="0">
                <a:solidFill>
                  <a:schemeClr val="tx1"/>
                </a:solidFill>
              </a:rPr>
              <a:t> </a:t>
            </a:r>
            <a:r>
              <a:rPr lang="uk-UA" sz="2800" dirty="0" err="1">
                <a:solidFill>
                  <a:schemeClr val="tx1"/>
                </a:solidFill>
              </a:rPr>
              <a:t>adopting</a:t>
            </a:r>
            <a:r>
              <a:rPr lang="uk-UA" sz="2800" dirty="0">
                <a:solidFill>
                  <a:schemeClr val="tx1"/>
                </a:solidFill>
              </a:rPr>
              <a:t> </a:t>
            </a:r>
            <a:r>
              <a:rPr lang="uk-UA" sz="2800" dirty="0" err="1" smtClean="0">
                <a:solidFill>
                  <a:schemeClr val="tx1"/>
                </a:solidFill>
              </a:rPr>
              <a:t>relevant</a:t>
            </a:r>
            <a:r>
              <a:rPr lang="uk-UA" sz="2800" dirty="0" smtClean="0">
                <a:solidFill>
                  <a:schemeClr val="tx1"/>
                </a:solidFill>
              </a:rPr>
              <a:t> </a:t>
            </a:r>
            <a:r>
              <a:rPr lang="uk-UA" sz="2800" dirty="0" err="1">
                <a:solidFill>
                  <a:schemeClr val="tx1"/>
                </a:solidFill>
              </a:rPr>
              <a:t>themes</a:t>
            </a:r>
            <a:r>
              <a:rPr lang="uk-UA" sz="2800" dirty="0">
                <a:solidFill>
                  <a:schemeClr val="tx1"/>
                </a:solidFill>
              </a:rPr>
              <a:t> </a:t>
            </a:r>
            <a:r>
              <a:rPr lang="uk-UA" sz="2800" dirty="0" err="1">
                <a:solidFill>
                  <a:schemeClr val="tx1"/>
                </a:solidFill>
              </a:rPr>
              <a:t>from</a:t>
            </a:r>
            <a:r>
              <a:rPr lang="uk-UA" sz="2800" dirty="0">
                <a:solidFill>
                  <a:schemeClr val="tx1"/>
                </a:solidFill>
              </a:rPr>
              <a:t> </a:t>
            </a:r>
            <a:r>
              <a:rPr lang="uk-UA" sz="2800" dirty="0" err="1">
                <a:solidFill>
                  <a:schemeClr val="tx1"/>
                </a:solidFill>
              </a:rPr>
              <a:t>the</a:t>
            </a:r>
            <a:r>
              <a:rPr lang="uk-UA" sz="2800" dirty="0">
                <a:solidFill>
                  <a:schemeClr val="tx1"/>
                </a:solidFill>
              </a:rPr>
              <a:t> </a:t>
            </a:r>
            <a:r>
              <a:rPr lang="uk-UA" sz="2800" dirty="0" err="1">
                <a:solidFill>
                  <a:schemeClr val="tx1"/>
                </a:solidFill>
              </a:rPr>
              <a:t>students</a:t>
            </a:r>
            <a:r>
              <a:rPr lang="uk-UA" sz="2800" dirty="0">
                <a:solidFill>
                  <a:schemeClr val="tx1"/>
                </a:solidFill>
              </a:rPr>
              <a:t>’ </a:t>
            </a:r>
            <a:r>
              <a:rPr lang="uk-UA" sz="2800" dirty="0" err="1" smtClean="0">
                <a:solidFill>
                  <a:schemeClr val="tx1"/>
                </a:solidFill>
              </a:rPr>
              <a:t>ﬁeld</a:t>
            </a:r>
            <a:r>
              <a:rPr lang="uk-UA" sz="2800" dirty="0" smtClean="0">
                <a:solidFill>
                  <a:schemeClr val="tx1"/>
                </a:solidFill>
              </a:rPr>
              <a:t>. </a:t>
            </a:r>
            <a:endParaRPr lang="en-GB" sz="2800" dirty="0" smtClean="0">
              <a:solidFill>
                <a:schemeClr val="tx1"/>
              </a:solidFill>
            </a:endParaRPr>
          </a:p>
          <a:p>
            <a:pPr algn="just"/>
            <a:r>
              <a:rPr lang="en-GB" sz="2800" dirty="0">
                <a:solidFill>
                  <a:schemeClr val="tx1"/>
                </a:solidFill>
              </a:rPr>
              <a:t>e</a:t>
            </a:r>
            <a:r>
              <a:rPr lang="en-GB" sz="2800" dirty="0" smtClean="0">
                <a:solidFill>
                  <a:schemeClr val="tx1"/>
                </a:solidFill>
              </a:rPr>
              <a:t>.g. </a:t>
            </a:r>
            <a:r>
              <a:rPr lang="uk-UA" sz="2800" dirty="0" err="1" smtClean="0">
                <a:solidFill>
                  <a:schemeClr val="tx1"/>
                </a:solidFill>
              </a:rPr>
              <a:t>adapting</a:t>
            </a:r>
            <a:r>
              <a:rPr lang="uk-UA" sz="2800" dirty="0" smtClean="0">
                <a:solidFill>
                  <a:schemeClr val="tx1"/>
                </a:solidFill>
              </a:rPr>
              <a:t> </a:t>
            </a:r>
            <a:r>
              <a:rPr lang="uk-UA" sz="2800" dirty="0" err="1">
                <a:solidFill>
                  <a:schemeClr val="tx1"/>
                </a:solidFill>
              </a:rPr>
              <a:t>material</a:t>
            </a:r>
            <a:r>
              <a:rPr lang="uk-UA" sz="2800" dirty="0">
                <a:solidFill>
                  <a:schemeClr val="tx1"/>
                </a:solidFill>
              </a:rPr>
              <a:t> </a:t>
            </a:r>
            <a:r>
              <a:rPr lang="uk-UA" sz="2800" dirty="0" err="1">
                <a:solidFill>
                  <a:schemeClr val="tx1"/>
                </a:solidFill>
              </a:rPr>
              <a:t>from</a:t>
            </a:r>
            <a:r>
              <a:rPr lang="uk-UA" sz="2800" dirty="0">
                <a:solidFill>
                  <a:schemeClr val="tx1"/>
                </a:solidFill>
              </a:rPr>
              <a:t> </a:t>
            </a:r>
            <a:r>
              <a:rPr lang="uk-UA" sz="2800" dirty="0" err="1">
                <a:solidFill>
                  <a:schemeClr val="tx1"/>
                </a:solidFill>
              </a:rPr>
              <a:t>popular</a:t>
            </a:r>
            <a:r>
              <a:rPr lang="uk-UA" sz="2800" dirty="0">
                <a:solidFill>
                  <a:schemeClr val="tx1"/>
                </a:solidFill>
              </a:rPr>
              <a:t> </a:t>
            </a:r>
            <a:r>
              <a:rPr lang="uk-UA" sz="2800" dirty="0" err="1" smtClean="0">
                <a:solidFill>
                  <a:schemeClr val="tx1"/>
                </a:solidFill>
              </a:rPr>
              <a:t>periodicals</a:t>
            </a:r>
            <a:r>
              <a:rPr lang="uk-UA" sz="2800" dirty="0" smtClean="0">
                <a:solidFill>
                  <a:schemeClr val="tx1"/>
                </a:solidFill>
              </a:rPr>
              <a:t> </a:t>
            </a:r>
            <a:r>
              <a:rPr lang="uk-UA" sz="2800" dirty="0" err="1">
                <a:solidFill>
                  <a:schemeClr val="tx1"/>
                </a:solidFill>
              </a:rPr>
              <a:t>rather</a:t>
            </a:r>
            <a:r>
              <a:rPr lang="uk-UA" sz="2800" dirty="0">
                <a:solidFill>
                  <a:schemeClr val="tx1"/>
                </a:solidFill>
              </a:rPr>
              <a:t> </a:t>
            </a:r>
            <a:r>
              <a:rPr lang="uk-UA" sz="2800" dirty="0" err="1" smtClean="0">
                <a:solidFill>
                  <a:schemeClr val="tx1"/>
                </a:solidFill>
              </a:rPr>
              <a:t>than</a:t>
            </a:r>
            <a:r>
              <a:rPr lang="uk-UA" sz="2800" dirty="0" smtClean="0">
                <a:solidFill>
                  <a:schemeClr val="tx1"/>
                </a:solidFill>
              </a:rPr>
              <a:t> </a:t>
            </a:r>
            <a:r>
              <a:rPr lang="uk-UA" sz="2800" dirty="0" err="1">
                <a:solidFill>
                  <a:schemeClr val="tx1"/>
                </a:solidFill>
              </a:rPr>
              <a:t>texts</a:t>
            </a:r>
            <a:r>
              <a:rPr lang="uk-UA" sz="2800" dirty="0">
                <a:solidFill>
                  <a:schemeClr val="tx1"/>
                </a:solidFill>
              </a:rPr>
              <a:t> </a:t>
            </a:r>
            <a:r>
              <a:rPr lang="uk-UA" sz="2800" dirty="0" err="1" smtClean="0">
                <a:solidFill>
                  <a:schemeClr val="tx1"/>
                </a:solidFill>
              </a:rPr>
              <a:t>students</a:t>
            </a:r>
            <a:r>
              <a:rPr lang="uk-UA" sz="2800" dirty="0" smtClean="0">
                <a:solidFill>
                  <a:schemeClr val="tx1"/>
                </a:solidFill>
              </a:rPr>
              <a:t> </a:t>
            </a:r>
            <a:r>
              <a:rPr lang="uk-UA" sz="2800" dirty="0" err="1" smtClean="0">
                <a:solidFill>
                  <a:schemeClr val="tx1"/>
                </a:solidFill>
              </a:rPr>
              <a:t>us</a:t>
            </a:r>
            <a:r>
              <a:rPr lang="en-GB" sz="2800" dirty="0" smtClean="0">
                <a:solidFill>
                  <a:schemeClr val="tx1"/>
                </a:solidFill>
              </a:rPr>
              <a:t>e</a:t>
            </a:r>
            <a:r>
              <a:rPr lang="uk-UA" sz="2800" dirty="0" smtClean="0">
                <a:solidFill>
                  <a:schemeClr val="tx1"/>
                </a:solidFill>
              </a:rPr>
              <a:t> </a:t>
            </a:r>
            <a:r>
              <a:rPr lang="uk-UA" sz="2800" dirty="0" err="1">
                <a:solidFill>
                  <a:schemeClr val="tx1"/>
                </a:solidFill>
              </a:rPr>
              <a:t>in</a:t>
            </a:r>
            <a:r>
              <a:rPr lang="uk-UA" sz="2800" dirty="0">
                <a:solidFill>
                  <a:schemeClr val="tx1"/>
                </a:solidFill>
              </a:rPr>
              <a:t> </a:t>
            </a:r>
            <a:r>
              <a:rPr lang="uk-UA" sz="2800" dirty="0" err="1" smtClean="0">
                <a:solidFill>
                  <a:schemeClr val="tx1"/>
                </a:solidFill>
              </a:rPr>
              <a:t>thei</a:t>
            </a:r>
            <a:r>
              <a:rPr lang="en-GB" sz="2800" dirty="0" smtClean="0">
                <a:solidFill>
                  <a:schemeClr val="tx1"/>
                </a:solidFill>
              </a:rPr>
              <a:t>r</a:t>
            </a:r>
            <a:r>
              <a:rPr lang="uk-UA" sz="2800" dirty="0" smtClean="0">
                <a:solidFill>
                  <a:schemeClr val="tx1"/>
                </a:solidFill>
              </a:rPr>
              <a:t> </a:t>
            </a:r>
            <a:r>
              <a:rPr lang="uk-UA" sz="2800" dirty="0" err="1">
                <a:solidFill>
                  <a:schemeClr val="tx1"/>
                </a:solidFill>
              </a:rPr>
              <a:t>subject</a:t>
            </a:r>
            <a:r>
              <a:rPr lang="uk-UA" sz="2800" dirty="0">
                <a:solidFill>
                  <a:schemeClr val="tx1"/>
                </a:solidFill>
              </a:rPr>
              <a:t> </a:t>
            </a:r>
            <a:r>
              <a:rPr lang="uk-UA" sz="2800" dirty="0" err="1">
                <a:solidFill>
                  <a:schemeClr val="tx1"/>
                </a:solidFill>
              </a:rPr>
              <a:t>course</a:t>
            </a:r>
            <a:r>
              <a:rPr lang="uk-UA" sz="2800" dirty="0">
                <a:solidFill>
                  <a:schemeClr val="tx1"/>
                </a:solidFill>
              </a:rPr>
              <a:t>. </a:t>
            </a:r>
            <a:endParaRPr lang="en-US" sz="2800" dirty="0">
              <a:solidFill>
                <a:schemeClr val="tx1"/>
              </a:solidFill>
            </a:endParaRPr>
          </a:p>
          <a:p>
            <a:endParaRPr lang="en-US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1/3/2022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416622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404664"/>
            <a:ext cx="7715200" cy="936104"/>
          </a:xfrm>
        </p:spPr>
        <p:txBody>
          <a:bodyPr/>
          <a:lstStyle/>
          <a:p>
            <a:r>
              <a:rPr lang="en-GB" sz="3200" dirty="0" smtClean="0"/>
              <a:t>CBI - in cooperation with subject teachers</a:t>
            </a:r>
            <a:endParaRPr lang="en-US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uk-UA" sz="2800" dirty="0"/>
              <a:t>• </a:t>
            </a:r>
            <a:r>
              <a:rPr lang="uk-UA" sz="2800" b="1" dirty="0" err="1">
                <a:solidFill>
                  <a:schemeClr val="tx1"/>
                </a:solidFill>
              </a:rPr>
              <a:t>Cooperation</a:t>
            </a:r>
            <a:r>
              <a:rPr lang="uk-UA" sz="2800" dirty="0">
                <a:solidFill>
                  <a:schemeClr val="tx1"/>
                </a:solidFill>
              </a:rPr>
              <a:t>: </a:t>
            </a:r>
            <a:r>
              <a:rPr lang="uk-UA" sz="2800" dirty="0" err="1" smtClean="0">
                <a:solidFill>
                  <a:schemeClr val="tx1"/>
                </a:solidFill>
              </a:rPr>
              <a:t>subject</a:t>
            </a:r>
            <a:r>
              <a:rPr lang="uk-UA" sz="2800" dirty="0" smtClean="0">
                <a:solidFill>
                  <a:schemeClr val="tx1"/>
                </a:solidFill>
              </a:rPr>
              <a:t> </a:t>
            </a:r>
            <a:r>
              <a:rPr lang="uk-UA" sz="2800" dirty="0" err="1">
                <a:solidFill>
                  <a:schemeClr val="tx1"/>
                </a:solidFill>
              </a:rPr>
              <a:t>teachers</a:t>
            </a:r>
            <a:r>
              <a:rPr lang="uk-UA" sz="2800" dirty="0">
                <a:solidFill>
                  <a:schemeClr val="tx1"/>
                </a:solidFill>
              </a:rPr>
              <a:t> </a:t>
            </a:r>
            <a:r>
              <a:rPr lang="uk-UA" sz="2800" dirty="0" err="1" smtClean="0">
                <a:solidFill>
                  <a:schemeClr val="tx1"/>
                </a:solidFill>
              </a:rPr>
              <a:t>provide</a:t>
            </a:r>
            <a:r>
              <a:rPr lang="uk-UA" sz="2800" dirty="0" smtClean="0">
                <a:solidFill>
                  <a:schemeClr val="tx1"/>
                </a:solidFill>
              </a:rPr>
              <a:t> </a:t>
            </a:r>
            <a:r>
              <a:rPr lang="uk-UA" sz="2800" dirty="0" err="1">
                <a:solidFill>
                  <a:schemeClr val="tx1"/>
                </a:solidFill>
              </a:rPr>
              <a:t>information</a:t>
            </a:r>
            <a:r>
              <a:rPr lang="uk-UA" sz="2800" dirty="0">
                <a:solidFill>
                  <a:schemeClr val="tx1"/>
                </a:solidFill>
              </a:rPr>
              <a:t> </a:t>
            </a:r>
            <a:r>
              <a:rPr lang="uk-UA" sz="2800" dirty="0" err="1">
                <a:solidFill>
                  <a:schemeClr val="tx1"/>
                </a:solidFill>
              </a:rPr>
              <a:t>about</a:t>
            </a:r>
            <a:r>
              <a:rPr lang="uk-UA" sz="2800" dirty="0">
                <a:solidFill>
                  <a:schemeClr val="tx1"/>
                </a:solidFill>
              </a:rPr>
              <a:t> </a:t>
            </a:r>
            <a:r>
              <a:rPr lang="uk-UA" sz="2800" dirty="0" err="1">
                <a:solidFill>
                  <a:schemeClr val="tx1"/>
                </a:solidFill>
              </a:rPr>
              <a:t>texts</a:t>
            </a:r>
            <a:r>
              <a:rPr lang="uk-UA" sz="2800" dirty="0">
                <a:solidFill>
                  <a:schemeClr val="tx1"/>
                </a:solidFill>
              </a:rPr>
              <a:t>, </a:t>
            </a:r>
            <a:r>
              <a:rPr lang="uk-UA" sz="2800" dirty="0" err="1">
                <a:solidFill>
                  <a:schemeClr val="tx1"/>
                </a:solidFill>
              </a:rPr>
              <a:t>course</a:t>
            </a:r>
            <a:r>
              <a:rPr lang="uk-UA" sz="2800" dirty="0">
                <a:solidFill>
                  <a:schemeClr val="tx1"/>
                </a:solidFill>
              </a:rPr>
              <a:t> </a:t>
            </a:r>
            <a:r>
              <a:rPr lang="uk-UA" sz="2800" dirty="0" err="1" smtClean="0">
                <a:solidFill>
                  <a:schemeClr val="tx1"/>
                </a:solidFill>
              </a:rPr>
              <a:t>assignments</a:t>
            </a:r>
            <a:r>
              <a:rPr lang="uk-UA" sz="2800" dirty="0" smtClean="0">
                <a:solidFill>
                  <a:schemeClr val="tx1"/>
                </a:solidFill>
              </a:rPr>
              <a:t> </a:t>
            </a:r>
            <a:r>
              <a:rPr lang="uk-UA" sz="2800" dirty="0" err="1" smtClean="0">
                <a:solidFill>
                  <a:schemeClr val="tx1"/>
                </a:solidFill>
              </a:rPr>
              <a:t>and</a:t>
            </a:r>
            <a:r>
              <a:rPr lang="uk-UA" sz="2800" dirty="0" smtClean="0">
                <a:solidFill>
                  <a:schemeClr val="tx1"/>
                </a:solidFill>
              </a:rPr>
              <a:t> </a:t>
            </a:r>
            <a:r>
              <a:rPr lang="uk-UA" sz="2800" dirty="0" err="1" smtClean="0">
                <a:solidFill>
                  <a:schemeClr val="tx1"/>
                </a:solidFill>
              </a:rPr>
              <a:t>discours</a:t>
            </a:r>
            <a:r>
              <a:rPr lang="en-GB" sz="2800" dirty="0" smtClean="0">
                <a:solidFill>
                  <a:schemeClr val="tx1"/>
                </a:solidFill>
              </a:rPr>
              <a:t>e</a:t>
            </a:r>
            <a:r>
              <a:rPr lang="uk-UA" sz="2800" dirty="0" smtClean="0">
                <a:solidFill>
                  <a:schemeClr val="tx1"/>
                </a:solidFill>
              </a:rPr>
              <a:t> </a:t>
            </a:r>
            <a:r>
              <a:rPr lang="uk-UA" sz="2800" dirty="0" err="1">
                <a:solidFill>
                  <a:schemeClr val="tx1"/>
                </a:solidFill>
              </a:rPr>
              <a:t>of</a:t>
            </a:r>
            <a:r>
              <a:rPr lang="uk-UA" sz="2800" dirty="0">
                <a:solidFill>
                  <a:schemeClr val="tx1"/>
                </a:solidFill>
              </a:rPr>
              <a:t> </a:t>
            </a:r>
            <a:r>
              <a:rPr lang="uk-UA" sz="2800" dirty="0" err="1">
                <a:solidFill>
                  <a:schemeClr val="tx1"/>
                </a:solidFill>
              </a:rPr>
              <a:t>the</a:t>
            </a:r>
            <a:r>
              <a:rPr lang="uk-UA" sz="2800" dirty="0">
                <a:solidFill>
                  <a:schemeClr val="tx1"/>
                </a:solidFill>
              </a:rPr>
              <a:t> </a:t>
            </a:r>
            <a:r>
              <a:rPr lang="uk-UA" sz="2800" dirty="0" err="1">
                <a:solidFill>
                  <a:schemeClr val="tx1"/>
                </a:solidFill>
              </a:rPr>
              <a:t>discipline</a:t>
            </a:r>
            <a:r>
              <a:rPr lang="uk-UA" sz="2800" dirty="0">
                <a:solidFill>
                  <a:schemeClr val="tx1"/>
                </a:solidFill>
              </a:rPr>
              <a:t>.</a:t>
            </a:r>
            <a:endParaRPr lang="en-US" sz="28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uk-UA" sz="2800" dirty="0">
                <a:solidFill>
                  <a:schemeClr val="tx1"/>
                </a:solidFill>
              </a:rPr>
              <a:t>• </a:t>
            </a:r>
            <a:r>
              <a:rPr lang="uk-UA" sz="2800" b="1" dirty="0" err="1">
                <a:solidFill>
                  <a:schemeClr val="tx1"/>
                </a:solidFill>
              </a:rPr>
              <a:t>Collaboration</a:t>
            </a:r>
            <a:r>
              <a:rPr lang="uk-UA" sz="2800" dirty="0">
                <a:solidFill>
                  <a:schemeClr val="tx1"/>
                </a:solidFill>
              </a:rPr>
              <a:t>: </a:t>
            </a:r>
            <a:r>
              <a:rPr lang="uk-UA" sz="2800" dirty="0" err="1" smtClean="0">
                <a:solidFill>
                  <a:schemeClr val="tx1"/>
                </a:solidFill>
              </a:rPr>
              <a:t>language</a:t>
            </a:r>
            <a:r>
              <a:rPr lang="uk-UA" sz="2800" dirty="0" smtClean="0">
                <a:solidFill>
                  <a:schemeClr val="tx1"/>
                </a:solidFill>
              </a:rPr>
              <a:t> </a:t>
            </a:r>
            <a:r>
              <a:rPr lang="uk-UA" sz="2800" dirty="0" err="1">
                <a:solidFill>
                  <a:schemeClr val="tx1"/>
                </a:solidFill>
              </a:rPr>
              <a:t>and</a:t>
            </a:r>
            <a:r>
              <a:rPr lang="uk-UA" sz="2800" dirty="0">
                <a:solidFill>
                  <a:schemeClr val="tx1"/>
                </a:solidFill>
              </a:rPr>
              <a:t> </a:t>
            </a:r>
            <a:r>
              <a:rPr lang="uk-UA" sz="2800" dirty="0" err="1">
                <a:solidFill>
                  <a:schemeClr val="tx1"/>
                </a:solidFill>
              </a:rPr>
              <a:t>subject</a:t>
            </a:r>
            <a:r>
              <a:rPr lang="uk-UA" sz="2800" dirty="0">
                <a:solidFill>
                  <a:schemeClr val="tx1"/>
                </a:solidFill>
              </a:rPr>
              <a:t> </a:t>
            </a:r>
            <a:r>
              <a:rPr lang="uk-UA" sz="2800" dirty="0" err="1">
                <a:solidFill>
                  <a:schemeClr val="tx1"/>
                </a:solidFill>
              </a:rPr>
              <a:t>teacher</a:t>
            </a:r>
            <a:r>
              <a:rPr lang="uk-UA" sz="2800" dirty="0">
                <a:solidFill>
                  <a:schemeClr val="tx1"/>
                </a:solidFill>
              </a:rPr>
              <a:t> </a:t>
            </a:r>
            <a:r>
              <a:rPr lang="uk-UA" sz="2800" dirty="0" err="1">
                <a:solidFill>
                  <a:schemeClr val="tx1"/>
                </a:solidFill>
              </a:rPr>
              <a:t>work</a:t>
            </a:r>
            <a:r>
              <a:rPr lang="uk-UA" sz="2800" dirty="0">
                <a:solidFill>
                  <a:schemeClr val="tx1"/>
                </a:solidFill>
              </a:rPr>
              <a:t> </a:t>
            </a:r>
            <a:r>
              <a:rPr lang="uk-UA" sz="2800" dirty="0" err="1">
                <a:solidFill>
                  <a:schemeClr val="tx1"/>
                </a:solidFill>
              </a:rPr>
              <a:t>together</a:t>
            </a:r>
            <a:r>
              <a:rPr lang="uk-UA" sz="2800" dirty="0">
                <a:solidFill>
                  <a:schemeClr val="tx1"/>
                </a:solidFill>
              </a:rPr>
              <a:t> </a:t>
            </a:r>
            <a:r>
              <a:rPr lang="uk-UA" sz="2800" dirty="0" err="1">
                <a:solidFill>
                  <a:schemeClr val="tx1"/>
                </a:solidFill>
              </a:rPr>
              <a:t>outside</a:t>
            </a:r>
            <a:r>
              <a:rPr lang="uk-UA" sz="2800" dirty="0">
                <a:solidFill>
                  <a:schemeClr val="tx1"/>
                </a:solidFill>
              </a:rPr>
              <a:t> </a:t>
            </a:r>
            <a:r>
              <a:rPr lang="uk-UA" sz="2800" dirty="0" err="1">
                <a:solidFill>
                  <a:schemeClr val="tx1"/>
                </a:solidFill>
              </a:rPr>
              <a:t>the</a:t>
            </a:r>
            <a:r>
              <a:rPr lang="uk-UA" sz="2800" dirty="0">
                <a:solidFill>
                  <a:schemeClr val="tx1"/>
                </a:solidFill>
              </a:rPr>
              <a:t> </a:t>
            </a:r>
            <a:r>
              <a:rPr lang="uk-UA" sz="2800" dirty="0" err="1">
                <a:solidFill>
                  <a:schemeClr val="tx1"/>
                </a:solidFill>
              </a:rPr>
              <a:t>class</a:t>
            </a:r>
            <a:r>
              <a:rPr lang="uk-UA" sz="2800" dirty="0">
                <a:solidFill>
                  <a:schemeClr val="tx1"/>
                </a:solidFill>
              </a:rPr>
              <a:t> </a:t>
            </a:r>
            <a:r>
              <a:rPr lang="uk-UA" sz="2800" dirty="0" err="1">
                <a:solidFill>
                  <a:schemeClr val="tx1"/>
                </a:solidFill>
              </a:rPr>
              <a:t>with</a:t>
            </a:r>
            <a:r>
              <a:rPr lang="uk-UA" sz="2800" dirty="0">
                <a:solidFill>
                  <a:schemeClr val="tx1"/>
                </a:solidFill>
              </a:rPr>
              <a:t> </a:t>
            </a:r>
            <a:r>
              <a:rPr lang="uk-UA" sz="2800" dirty="0" err="1">
                <a:solidFill>
                  <a:schemeClr val="tx1"/>
                </a:solidFill>
              </a:rPr>
              <a:t>the</a:t>
            </a:r>
            <a:r>
              <a:rPr lang="uk-UA" sz="2800" dirty="0">
                <a:solidFill>
                  <a:schemeClr val="tx1"/>
                </a:solidFill>
              </a:rPr>
              <a:t> </a:t>
            </a:r>
            <a:r>
              <a:rPr lang="uk-UA" sz="2800" dirty="0" err="1">
                <a:solidFill>
                  <a:schemeClr val="tx1"/>
                </a:solidFill>
              </a:rPr>
              <a:t>subject</a:t>
            </a:r>
            <a:r>
              <a:rPr lang="uk-UA" sz="2800" dirty="0">
                <a:solidFill>
                  <a:schemeClr val="tx1"/>
                </a:solidFill>
              </a:rPr>
              <a:t> </a:t>
            </a:r>
            <a:r>
              <a:rPr lang="uk-UA" sz="2800" dirty="0" err="1">
                <a:solidFill>
                  <a:schemeClr val="tx1"/>
                </a:solidFill>
              </a:rPr>
              <a:t>tutor</a:t>
            </a:r>
            <a:r>
              <a:rPr lang="uk-UA" sz="2800" dirty="0">
                <a:solidFill>
                  <a:schemeClr val="tx1"/>
                </a:solidFill>
              </a:rPr>
              <a:t> </a:t>
            </a:r>
            <a:r>
              <a:rPr lang="uk-UA" sz="2800" dirty="0" err="1">
                <a:solidFill>
                  <a:schemeClr val="tx1"/>
                </a:solidFill>
              </a:rPr>
              <a:t>offering</a:t>
            </a:r>
            <a:r>
              <a:rPr lang="uk-UA" sz="2800" dirty="0">
                <a:solidFill>
                  <a:schemeClr val="tx1"/>
                </a:solidFill>
              </a:rPr>
              <a:t> </a:t>
            </a:r>
            <a:r>
              <a:rPr lang="uk-UA" sz="2800" dirty="0" err="1">
                <a:solidFill>
                  <a:schemeClr val="tx1"/>
                </a:solidFill>
              </a:rPr>
              <a:t>advice</a:t>
            </a:r>
            <a:r>
              <a:rPr lang="uk-UA" sz="2800" dirty="0">
                <a:solidFill>
                  <a:schemeClr val="tx1"/>
                </a:solidFill>
              </a:rPr>
              <a:t> </a:t>
            </a:r>
            <a:r>
              <a:rPr lang="en-GB" sz="2800" dirty="0" smtClean="0">
                <a:solidFill>
                  <a:schemeClr val="tx1"/>
                </a:solidFill>
              </a:rPr>
              <a:t>on </a:t>
            </a:r>
            <a:r>
              <a:rPr lang="uk-UA" sz="2800" dirty="0" err="1" smtClean="0">
                <a:solidFill>
                  <a:schemeClr val="tx1"/>
                </a:solidFill>
              </a:rPr>
              <a:t>teaching</a:t>
            </a:r>
            <a:r>
              <a:rPr lang="uk-UA" sz="2800" dirty="0" smtClean="0">
                <a:solidFill>
                  <a:schemeClr val="tx1"/>
                </a:solidFill>
              </a:rPr>
              <a:t> </a:t>
            </a:r>
            <a:r>
              <a:rPr lang="uk-UA" sz="2800" dirty="0" err="1">
                <a:solidFill>
                  <a:schemeClr val="tx1"/>
                </a:solidFill>
              </a:rPr>
              <a:t>materials</a:t>
            </a:r>
            <a:r>
              <a:rPr lang="uk-UA" sz="2800" dirty="0">
                <a:solidFill>
                  <a:schemeClr val="tx1"/>
                </a:solidFill>
              </a:rPr>
              <a:t> </a:t>
            </a:r>
            <a:r>
              <a:rPr lang="uk-UA" sz="2800" dirty="0" err="1">
                <a:solidFill>
                  <a:schemeClr val="tx1"/>
                </a:solidFill>
              </a:rPr>
              <a:t>or</a:t>
            </a:r>
            <a:r>
              <a:rPr lang="uk-UA" sz="2800" dirty="0">
                <a:solidFill>
                  <a:schemeClr val="tx1"/>
                </a:solidFill>
              </a:rPr>
              <a:t> </a:t>
            </a:r>
            <a:r>
              <a:rPr lang="uk-UA" sz="2800" dirty="0" err="1">
                <a:solidFill>
                  <a:schemeClr val="tx1"/>
                </a:solidFill>
              </a:rPr>
              <a:t>directly</a:t>
            </a:r>
            <a:r>
              <a:rPr lang="uk-UA" sz="2800" dirty="0">
                <a:solidFill>
                  <a:schemeClr val="tx1"/>
                </a:solidFill>
              </a:rPr>
              <a:t> </a:t>
            </a:r>
            <a:r>
              <a:rPr lang="uk-UA" sz="2800" dirty="0" err="1">
                <a:solidFill>
                  <a:schemeClr val="tx1"/>
                </a:solidFill>
              </a:rPr>
              <a:t>linking</a:t>
            </a:r>
            <a:r>
              <a:rPr lang="uk-UA" sz="2800" dirty="0">
                <a:solidFill>
                  <a:schemeClr val="tx1"/>
                </a:solidFill>
              </a:rPr>
              <a:t> </a:t>
            </a:r>
            <a:r>
              <a:rPr lang="uk-UA" sz="2800" dirty="0" err="1">
                <a:solidFill>
                  <a:schemeClr val="tx1"/>
                </a:solidFill>
              </a:rPr>
              <a:t>two</a:t>
            </a:r>
            <a:r>
              <a:rPr lang="uk-UA" sz="2800" dirty="0">
                <a:solidFill>
                  <a:schemeClr val="tx1"/>
                </a:solidFill>
              </a:rPr>
              <a:t> </a:t>
            </a:r>
            <a:r>
              <a:rPr lang="uk-UA" sz="2800" dirty="0" err="1">
                <a:solidFill>
                  <a:schemeClr val="tx1"/>
                </a:solidFill>
              </a:rPr>
              <a:t>courses</a:t>
            </a:r>
            <a:r>
              <a:rPr lang="uk-UA" sz="2800" dirty="0">
                <a:solidFill>
                  <a:schemeClr val="tx1"/>
                </a:solidFill>
              </a:rPr>
              <a:t>.</a:t>
            </a:r>
            <a:endParaRPr lang="en-US" sz="28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uk-UA" sz="2800" dirty="0">
                <a:solidFill>
                  <a:schemeClr val="tx1"/>
                </a:solidFill>
              </a:rPr>
              <a:t>• </a:t>
            </a:r>
            <a:r>
              <a:rPr lang="uk-UA" sz="2800" b="1" dirty="0" err="1">
                <a:solidFill>
                  <a:schemeClr val="tx1"/>
                </a:solidFill>
              </a:rPr>
              <a:t>Team</a:t>
            </a:r>
            <a:r>
              <a:rPr lang="uk-UA" sz="2800" b="1" dirty="0">
                <a:solidFill>
                  <a:schemeClr val="tx1"/>
                </a:solidFill>
              </a:rPr>
              <a:t> </a:t>
            </a:r>
            <a:r>
              <a:rPr lang="uk-UA" sz="2800" b="1" dirty="0" err="1">
                <a:solidFill>
                  <a:schemeClr val="tx1"/>
                </a:solidFill>
              </a:rPr>
              <a:t>teaching</a:t>
            </a:r>
            <a:r>
              <a:rPr lang="uk-UA" sz="2800" dirty="0">
                <a:solidFill>
                  <a:schemeClr val="tx1"/>
                </a:solidFill>
              </a:rPr>
              <a:t>: </a:t>
            </a:r>
            <a:r>
              <a:rPr lang="uk-UA" sz="2800" dirty="0" err="1" smtClean="0">
                <a:solidFill>
                  <a:schemeClr val="tx1"/>
                </a:solidFill>
              </a:rPr>
              <a:t>subject</a:t>
            </a:r>
            <a:r>
              <a:rPr lang="uk-UA" sz="2800" dirty="0" smtClean="0">
                <a:solidFill>
                  <a:schemeClr val="tx1"/>
                </a:solidFill>
              </a:rPr>
              <a:t> </a:t>
            </a:r>
            <a:r>
              <a:rPr lang="uk-UA" sz="2800" dirty="0" err="1">
                <a:solidFill>
                  <a:schemeClr val="tx1"/>
                </a:solidFill>
              </a:rPr>
              <a:t>tutor</a:t>
            </a:r>
            <a:r>
              <a:rPr lang="uk-UA" sz="2800" dirty="0">
                <a:solidFill>
                  <a:schemeClr val="tx1"/>
                </a:solidFill>
              </a:rPr>
              <a:t> </a:t>
            </a:r>
            <a:r>
              <a:rPr lang="uk-UA" sz="2800" dirty="0" err="1">
                <a:solidFill>
                  <a:schemeClr val="tx1"/>
                </a:solidFill>
              </a:rPr>
              <a:t>and</a:t>
            </a:r>
            <a:r>
              <a:rPr lang="uk-UA" sz="2800" dirty="0">
                <a:solidFill>
                  <a:schemeClr val="tx1"/>
                </a:solidFill>
              </a:rPr>
              <a:t> </a:t>
            </a:r>
            <a:r>
              <a:rPr lang="en-GB" sz="2800" dirty="0" smtClean="0">
                <a:solidFill>
                  <a:schemeClr val="tx1"/>
                </a:solidFill>
              </a:rPr>
              <a:t>FL</a:t>
            </a:r>
            <a:r>
              <a:rPr lang="uk-UA" sz="2800" dirty="0" smtClean="0">
                <a:solidFill>
                  <a:schemeClr val="tx1"/>
                </a:solidFill>
              </a:rPr>
              <a:t> </a:t>
            </a:r>
            <a:r>
              <a:rPr lang="uk-UA" sz="2800" dirty="0" err="1">
                <a:solidFill>
                  <a:schemeClr val="tx1"/>
                </a:solidFill>
              </a:rPr>
              <a:t>teacher</a:t>
            </a:r>
            <a:r>
              <a:rPr lang="uk-UA" sz="2800" dirty="0">
                <a:solidFill>
                  <a:schemeClr val="tx1"/>
                </a:solidFill>
              </a:rPr>
              <a:t> </a:t>
            </a:r>
            <a:r>
              <a:rPr lang="uk-UA" sz="2800" dirty="0" err="1" smtClean="0">
                <a:solidFill>
                  <a:schemeClr val="tx1"/>
                </a:solidFill>
              </a:rPr>
              <a:t>both</a:t>
            </a:r>
            <a:r>
              <a:rPr lang="uk-UA" sz="2800" dirty="0" smtClean="0">
                <a:solidFill>
                  <a:schemeClr val="tx1"/>
                </a:solidFill>
              </a:rPr>
              <a:t> </a:t>
            </a:r>
            <a:r>
              <a:rPr lang="uk-UA" sz="2800" dirty="0" err="1" smtClean="0">
                <a:solidFill>
                  <a:schemeClr val="tx1"/>
                </a:solidFill>
              </a:rPr>
              <a:t>work</a:t>
            </a:r>
            <a:r>
              <a:rPr lang="uk-UA" sz="2800" dirty="0" smtClean="0">
                <a:solidFill>
                  <a:schemeClr val="tx1"/>
                </a:solidFill>
              </a:rPr>
              <a:t> </a:t>
            </a:r>
            <a:r>
              <a:rPr lang="uk-UA" sz="2800" dirty="0" err="1">
                <a:solidFill>
                  <a:schemeClr val="tx1"/>
                </a:solidFill>
              </a:rPr>
              <a:t>together</a:t>
            </a:r>
            <a:r>
              <a:rPr lang="uk-UA" sz="2800" dirty="0">
                <a:solidFill>
                  <a:schemeClr val="tx1"/>
                </a:solidFill>
              </a:rPr>
              <a:t> </a:t>
            </a:r>
            <a:r>
              <a:rPr lang="uk-UA" sz="2800" dirty="0" err="1">
                <a:solidFill>
                  <a:schemeClr val="tx1"/>
                </a:solidFill>
              </a:rPr>
              <a:t>in</a:t>
            </a:r>
            <a:r>
              <a:rPr lang="uk-UA" sz="2800" dirty="0">
                <a:solidFill>
                  <a:schemeClr val="tx1"/>
                </a:solidFill>
              </a:rPr>
              <a:t> </a:t>
            </a:r>
            <a:r>
              <a:rPr lang="uk-UA" sz="2800" dirty="0" err="1">
                <a:solidFill>
                  <a:schemeClr val="tx1"/>
                </a:solidFill>
              </a:rPr>
              <a:t>the</a:t>
            </a:r>
            <a:r>
              <a:rPr lang="uk-UA" sz="2800" dirty="0">
                <a:solidFill>
                  <a:schemeClr val="tx1"/>
                </a:solidFill>
              </a:rPr>
              <a:t> </a:t>
            </a:r>
            <a:r>
              <a:rPr lang="uk-UA" sz="2800" dirty="0" err="1">
                <a:solidFill>
                  <a:schemeClr val="tx1"/>
                </a:solidFill>
              </a:rPr>
              <a:t>same</a:t>
            </a:r>
            <a:r>
              <a:rPr lang="uk-UA" sz="2800" dirty="0">
                <a:solidFill>
                  <a:schemeClr val="tx1"/>
                </a:solidFill>
              </a:rPr>
              <a:t> </a:t>
            </a:r>
            <a:r>
              <a:rPr lang="uk-UA" sz="2800" dirty="0" err="1">
                <a:solidFill>
                  <a:schemeClr val="tx1"/>
                </a:solidFill>
              </a:rPr>
              <a:t>classroom</a:t>
            </a:r>
            <a:r>
              <a:rPr lang="uk-UA" sz="2800" dirty="0">
                <a:solidFill>
                  <a:schemeClr val="tx1"/>
                </a:solidFill>
              </a:rPr>
              <a:t>.</a:t>
            </a:r>
            <a:endParaRPr lang="en-US" sz="2800" dirty="0">
              <a:solidFill>
                <a:schemeClr val="tx1"/>
              </a:solidFill>
            </a:endParaRPr>
          </a:p>
          <a:p>
            <a:endParaRPr lang="en-US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1/3/2022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780548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1/3/2022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683568" y="620688"/>
            <a:ext cx="7546032" cy="5505475"/>
          </a:xfrm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txBody>
          <a:bodyPr>
            <a:normAutofit fontScale="92500" lnSpcReduction="10000"/>
          </a:bodyPr>
          <a:lstStyle/>
          <a:p>
            <a:r>
              <a:rPr lang="en-GB" sz="2800" b="1" dirty="0">
                <a:solidFill>
                  <a:schemeClr val="tx1"/>
                </a:solidFill>
              </a:rPr>
              <a:t>A</a:t>
            </a:r>
            <a:r>
              <a:rPr lang="uk-UA" sz="2800" b="1" dirty="0" err="1" smtClean="0">
                <a:solidFill>
                  <a:schemeClr val="tx1"/>
                </a:solidFill>
              </a:rPr>
              <a:t>djunct</a:t>
            </a:r>
            <a:r>
              <a:rPr lang="uk-UA" sz="2800" b="1" dirty="0" smtClean="0">
                <a:solidFill>
                  <a:schemeClr val="tx1"/>
                </a:solidFill>
              </a:rPr>
              <a:t> </a:t>
            </a:r>
            <a:r>
              <a:rPr lang="uk-UA" sz="2800" b="1" dirty="0" err="1">
                <a:solidFill>
                  <a:schemeClr val="tx1"/>
                </a:solidFill>
              </a:rPr>
              <a:t>model</a:t>
            </a:r>
            <a:r>
              <a:rPr lang="uk-UA" sz="2800" dirty="0">
                <a:solidFill>
                  <a:schemeClr val="tx1"/>
                </a:solidFill>
              </a:rPr>
              <a:t> </a:t>
            </a:r>
            <a:r>
              <a:rPr lang="en-GB" sz="2800" dirty="0" smtClean="0">
                <a:solidFill>
                  <a:schemeClr val="tx1"/>
                </a:solidFill>
              </a:rPr>
              <a:t>- </a:t>
            </a:r>
            <a:r>
              <a:rPr lang="uk-UA" sz="2800" dirty="0" err="1" smtClean="0">
                <a:solidFill>
                  <a:schemeClr val="tx1"/>
                </a:solidFill>
              </a:rPr>
              <a:t>language</a:t>
            </a:r>
            <a:r>
              <a:rPr lang="uk-UA" sz="2800" dirty="0" smtClean="0">
                <a:solidFill>
                  <a:schemeClr val="tx1"/>
                </a:solidFill>
              </a:rPr>
              <a:t> </a:t>
            </a:r>
            <a:r>
              <a:rPr lang="uk-UA" sz="2800" dirty="0" err="1">
                <a:solidFill>
                  <a:schemeClr val="tx1"/>
                </a:solidFill>
              </a:rPr>
              <a:t>course</a:t>
            </a:r>
            <a:r>
              <a:rPr lang="uk-UA" sz="2800" dirty="0">
                <a:solidFill>
                  <a:schemeClr val="tx1"/>
                </a:solidFill>
              </a:rPr>
              <a:t> </a:t>
            </a:r>
            <a:r>
              <a:rPr lang="uk-UA" sz="2800" dirty="0" err="1">
                <a:solidFill>
                  <a:schemeClr val="tx1"/>
                </a:solidFill>
              </a:rPr>
              <a:t>is</a:t>
            </a:r>
            <a:r>
              <a:rPr lang="uk-UA" sz="2800" dirty="0">
                <a:solidFill>
                  <a:schemeClr val="tx1"/>
                </a:solidFill>
              </a:rPr>
              <a:t> </a:t>
            </a:r>
            <a:r>
              <a:rPr lang="uk-UA" sz="2800" dirty="0" err="1">
                <a:solidFill>
                  <a:schemeClr val="tx1"/>
                </a:solidFill>
              </a:rPr>
              <a:t>linked</a:t>
            </a:r>
            <a:r>
              <a:rPr lang="uk-UA" sz="2800" dirty="0">
                <a:solidFill>
                  <a:schemeClr val="tx1"/>
                </a:solidFill>
              </a:rPr>
              <a:t> </a:t>
            </a:r>
            <a:r>
              <a:rPr lang="uk-UA" sz="2800" dirty="0" err="1">
                <a:solidFill>
                  <a:schemeClr val="tx1"/>
                </a:solidFill>
              </a:rPr>
              <a:t>with</a:t>
            </a:r>
            <a:r>
              <a:rPr lang="uk-UA" sz="2800" dirty="0">
                <a:solidFill>
                  <a:schemeClr val="tx1"/>
                </a:solidFill>
              </a:rPr>
              <a:t> a </a:t>
            </a:r>
            <a:r>
              <a:rPr lang="uk-UA" sz="2800" dirty="0" err="1">
                <a:solidFill>
                  <a:schemeClr val="tx1"/>
                </a:solidFill>
              </a:rPr>
              <a:t>content</a:t>
            </a:r>
            <a:r>
              <a:rPr lang="uk-UA" sz="2800" dirty="0">
                <a:solidFill>
                  <a:schemeClr val="tx1"/>
                </a:solidFill>
              </a:rPr>
              <a:t> </a:t>
            </a:r>
            <a:r>
              <a:rPr lang="uk-UA" sz="2800" dirty="0" err="1">
                <a:solidFill>
                  <a:schemeClr val="tx1"/>
                </a:solidFill>
              </a:rPr>
              <a:t>course</a:t>
            </a:r>
            <a:r>
              <a:rPr lang="uk-UA" sz="2800" dirty="0">
                <a:solidFill>
                  <a:schemeClr val="tx1"/>
                </a:solidFill>
              </a:rPr>
              <a:t> </a:t>
            </a:r>
            <a:r>
              <a:rPr lang="uk-UA" sz="2800" dirty="0" err="1">
                <a:solidFill>
                  <a:schemeClr val="tx1"/>
                </a:solidFill>
              </a:rPr>
              <a:t>which</a:t>
            </a:r>
            <a:r>
              <a:rPr lang="uk-UA" sz="2800" dirty="0">
                <a:solidFill>
                  <a:schemeClr val="tx1"/>
                </a:solidFill>
              </a:rPr>
              <a:t> </a:t>
            </a:r>
            <a:r>
              <a:rPr lang="uk-UA" sz="2800" dirty="0" err="1">
                <a:solidFill>
                  <a:schemeClr val="tx1"/>
                </a:solidFill>
              </a:rPr>
              <a:t>shares</a:t>
            </a:r>
            <a:r>
              <a:rPr lang="uk-UA" sz="2800" dirty="0">
                <a:solidFill>
                  <a:schemeClr val="tx1"/>
                </a:solidFill>
              </a:rPr>
              <a:t> </a:t>
            </a:r>
            <a:r>
              <a:rPr lang="uk-UA" sz="2800" dirty="0" err="1">
                <a:solidFill>
                  <a:schemeClr val="tx1"/>
                </a:solidFill>
              </a:rPr>
              <a:t>the</a:t>
            </a:r>
            <a:r>
              <a:rPr lang="uk-UA" sz="2800" dirty="0">
                <a:solidFill>
                  <a:schemeClr val="tx1"/>
                </a:solidFill>
              </a:rPr>
              <a:t> </a:t>
            </a:r>
            <a:r>
              <a:rPr lang="uk-UA" sz="2800" dirty="0" err="1">
                <a:solidFill>
                  <a:schemeClr val="tx1"/>
                </a:solidFill>
              </a:rPr>
              <a:t>same</a:t>
            </a:r>
            <a:r>
              <a:rPr lang="uk-UA" sz="2800" dirty="0">
                <a:solidFill>
                  <a:schemeClr val="tx1"/>
                </a:solidFill>
              </a:rPr>
              <a:t> </a:t>
            </a:r>
            <a:r>
              <a:rPr lang="uk-UA" sz="2800" dirty="0" err="1">
                <a:solidFill>
                  <a:schemeClr val="tx1"/>
                </a:solidFill>
              </a:rPr>
              <a:t>content</a:t>
            </a:r>
            <a:r>
              <a:rPr lang="uk-UA" sz="2800" dirty="0">
                <a:solidFill>
                  <a:schemeClr val="tx1"/>
                </a:solidFill>
              </a:rPr>
              <a:t> </a:t>
            </a:r>
            <a:r>
              <a:rPr lang="uk-UA" sz="2800" dirty="0" err="1">
                <a:solidFill>
                  <a:schemeClr val="tx1"/>
                </a:solidFill>
              </a:rPr>
              <a:t>base</a:t>
            </a:r>
            <a:r>
              <a:rPr lang="uk-UA" sz="2800" dirty="0">
                <a:solidFill>
                  <a:schemeClr val="tx1"/>
                </a:solidFill>
              </a:rPr>
              <a:t>; </a:t>
            </a:r>
            <a:endParaRPr lang="en-GB" sz="2800" dirty="0">
              <a:solidFill>
                <a:schemeClr val="tx1"/>
              </a:solidFill>
            </a:endParaRPr>
          </a:p>
          <a:p>
            <a:r>
              <a:rPr lang="uk-UA" sz="2800" dirty="0" err="1" smtClean="0">
                <a:solidFill>
                  <a:schemeClr val="tx1"/>
                </a:solidFill>
              </a:rPr>
              <a:t>rationale</a:t>
            </a:r>
            <a:r>
              <a:rPr lang="uk-UA" sz="2800" dirty="0" smtClean="0">
                <a:solidFill>
                  <a:schemeClr val="tx1"/>
                </a:solidFill>
              </a:rPr>
              <a:t> </a:t>
            </a:r>
            <a:r>
              <a:rPr lang="en-GB" sz="2800" dirty="0" smtClean="0">
                <a:solidFill>
                  <a:schemeClr val="tx1"/>
                </a:solidFill>
              </a:rPr>
              <a:t>- </a:t>
            </a:r>
            <a:r>
              <a:rPr lang="uk-UA" sz="2800" dirty="0" err="1" smtClean="0">
                <a:solidFill>
                  <a:schemeClr val="tx1"/>
                </a:solidFill>
              </a:rPr>
              <a:t>students</a:t>
            </a:r>
            <a:r>
              <a:rPr lang="uk-UA" sz="2800" dirty="0" smtClean="0">
                <a:solidFill>
                  <a:schemeClr val="tx1"/>
                </a:solidFill>
              </a:rPr>
              <a:t> </a:t>
            </a:r>
            <a:r>
              <a:rPr lang="uk-UA" sz="2800" dirty="0" err="1">
                <a:solidFill>
                  <a:schemeClr val="tx1"/>
                </a:solidFill>
              </a:rPr>
              <a:t>will</a:t>
            </a:r>
            <a:r>
              <a:rPr lang="uk-UA" sz="2800" dirty="0">
                <a:solidFill>
                  <a:schemeClr val="tx1"/>
                </a:solidFill>
              </a:rPr>
              <a:t> </a:t>
            </a:r>
            <a:r>
              <a:rPr lang="uk-UA" sz="2800" dirty="0" err="1">
                <a:solidFill>
                  <a:schemeClr val="tx1"/>
                </a:solidFill>
              </a:rPr>
              <a:t>develop</a:t>
            </a:r>
            <a:r>
              <a:rPr lang="uk-UA" sz="2800" dirty="0">
                <a:solidFill>
                  <a:schemeClr val="tx1"/>
                </a:solidFill>
              </a:rPr>
              <a:t> </a:t>
            </a:r>
            <a:r>
              <a:rPr lang="uk-UA" sz="2800" dirty="0" err="1" smtClean="0">
                <a:solidFill>
                  <a:schemeClr val="tx1"/>
                </a:solidFill>
              </a:rPr>
              <a:t>skills</a:t>
            </a:r>
            <a:r>
              <a:rPr lang="uk-UA" sz="2800" dirty="0" smtClean="0">
                <a:solidFill>
                  <a:schemeClr val="tx1"/>
                </a:solidFill>
              </a:rPr>
              <a:t> </a:t>
            </a:r>
            <a:r>
              <a:rPr lang="uk-UA" sz="2800" dirty="0" err="1">
                <a:solidFill>
                  <a:schemeClr val="tx1"/>
                </a:solidFill>
              </a:rPr>
              <a:t>which</a:t>
            </a:r>
            <a:r>
              <a:rPr lang="uk-UA" sz="2800" dirty="0">
                <a:solidFill>
                  <a:schemeClr val="tx1"/>
                </a:solidFill>
              </a:rPr>
              <a:t> </a:t>
            </a:r>
            <a:r>
              <a:rPr lang="uk-UA" sz="2800" dirty="0" err="1">
                <a:solidFill>
                  <a:schemeClr val="tx1"/>
                </a:solidFill>
              </a:rPr>
              <a:t>will</a:t>
            </a:r>
            <a:r>
              <a:rPr lang="uk-UA" sz="2800" dirty="0">
                <a:solidFill>
                  <a:schemeClr val="tx1"/>
                </a:solidFill>
              </a:rPr>
              <a:t> </a:t>
            </a:r>
            <a:r>
              <a:rPr lang="uk-UA" sz="2800" dirty="0" err="1">
                <a:solidFill>
                  <a:schemeClr val="tx1"/>
                </a:solidFill>
              </a:rPr>
              <a:t>transfer</a:t>
            </a:r>
            <a:r>
              <a:rPr lang="uk-UA" sz="2800" dirty="0">
                <a:solidFill>
                  <a:schemeClr val="tx1"/>
                </a:solidFill>
              </a:rPr>
              <a:t> </a:t>
            </a:r>
            <a:r>
              <a:rPr lang="uk-UA" sz="2800" dirty="0" err="1">
                <a:solidFill>
                  <a:schemeClr val="tx1"/>
                </a:solidFill>
              </a:rPr>
              <a:t>from</a:t>
            </a:r>
            <a:r>
              <a:rPr lang="uk-UA" sz="2800" dirty="0">
                <a:solidFill>
                  <a:schemeClr val="tx1"/>
                </a:solidFill>
              </a:rPr>
              <a:t> </a:t>
            </a:r>
            <a:r>
              <a:rPr lang="uk-UA" sz="2800" dirty="0" err="1">
                <a:solidFill>
                  <a:schemeClr val="tx1"/>
                </a:solidFill>
              </a:rPr>
              <a:t>one</a:t>
            </a:r>
            <a:r>
              <a:rPr lang="uk-UA" sz="2800" dirty="0">
                <a:solidFill>
                  <a:schemeClr val="tx1"/>
                </a:solidFill>
              </a:rPr>
              <a:t> </a:t>
            </a:r>
            <a:r>
              <a:rPr lang="uk-UA" sz="2800" dirty="0" err="1">
                <a:solidFill>
                  <a:schemeClr val="tx1"/>
                </a:solidFill>
              </a:rPr>
              <a:t>course</a:t>
            </a:r>
            <a:r>
              <a:rPr lang="uk-UA" sz="2800" dirty="0">
                <a:solidFill>
                  <a:schemeClr val="tx1"/>
                </a:solidFill>
              </a:rPr>
              <a:t> </a:t>
            </a:r>
            <a:r>
              <a:rPr lang="uk-UA" sz="2800" dirty="0" err="1">
                <a:solidFill>
                  <a:schemeClr val="tx1"/>
                </a:solidFill>
              </a:rPr>
              <a:t>to</a:t>
            </a:r>
            <a:r>
              <a:rPr lang="uk-UA" sz="2800" dirty="0">
                <a:solidFill>
                  <a:schemeClr val="tx1"/>
                </a:solidFill>
              </a:rPr>
              <a:t> </a:t>
            </a:r>
            <a:r>
              <a:rPr lang="uk-UA" sz="2800" dirty="0" err="1">
                <a:solidFill>
                  <a:schemeClr val="tx1"/>
                </a:solidFill>
              </a:rPr>
              <a:t>the</a:t>
            </a:r>
            <a:r>
              <a:rPr lang="uk-UA" sz="2800" dirty="0">
                <a:solidFill>
                  <a:schemeClr val="tx1"/>
                </a:solidFill>
              </a:rPr>
              <a:t> </a:t>
            </a:r>
            <a:r>
              <a:rPr lang="uk-UA" sz="2800" dirty="0" err="1" smtClean="0">
                <a:solidFill>
                  <a:schemeClr val="tx1"/>
                </a:solidFill>
              </a:rPr>
              <a:t>other</a:t>
            </a:r>
            <a:r>
              <a:rPr lang="en-GB" sz="2800" dirty="0" smtClean="0">
                <a:solidFill>
                  <a:schemeClr val="tx1"/>
                </a:solidFill>
              </a:rPr>
              <a:t>.</a:t>
            </a:r>
          </a:p>
          <a:p>
            <a:r>
              <a:rPr lang="uk-UA" sz="2800" dirty="0" err="1">
                <a:solidFill>
                  <a:schemeClr val="tx1"/>
                </a:solidFill>
              </a:rPr>
              <a:t>language</a:t>
            </a:r>
            <a:r>
              <a:rPr lang="uk-UA" sz="2800" dirty="0">
                <a:solidFill>
                  <a:schemeClr val="tx1"/>
                </a:solidFill>
              </a:rPr>
              <a:t> </a:t>
            </a:r>
            <a:r>
              <a:rPr lang="uk-UA" sz="2800" dirty="0" err="1">
                <a:solidFill>
                  <a:schemeClr val="tx1"/>
                </a:solidFill>
              </a:rPr>
              <a:t>teachers</a:t>
            </a:r>
            <a:r>
              <a:rPr lang="uk-UA" sz="2800" dirty="0">
                <a:solidFill>
                  <a:schemeClr val="tx1"/>
                </a:solidFill>
              </a:rPr>
              <a:t> </a:t>
            </a:r>
            <a:r>
              <a:rPr lang="uk-UA" sz="2800" dirty="0" err="1">
                <a:solidFill>
                  <a:schemeClr val="tx1"/>
                </a:solidFill>
              </a:rPr>
              <a:t>are</a:t>
            </a:r>
            <a:r>
              <a:rPr lang="uk-UA" sz="2800" dirty="0">
                <a:solidFill>
                  <a:schemeClr val="tx1"/>
                </a:solidFill>
              </a:rPr>
              <a:t> </a:t>
            </a:r>
            <a:r>
              <a:rPr lang="uk-UA" sz="2800" dirty="0" err="1">
                <a:solidFill>
                  <a:schemeClr val="tx1"/>
                </a:solidFill>
              </a:rPr>
              <a:t>outsiders</a:t>
            </a:r>
            <a:r>
              <a:rPr lang="uk-UA" sz="2800" dirty="0">
                <a:solidFill>
                  <a:schemeClr val="tx1"/>
                </a:solidFill>
              </a:rPr>
              <a:t>, </a:t>
            </a:r>
            <a:r>
              <a:rPr lang="uk-UA" sz="2800" dirty="0" err="1">
                <a:solidFill>
                  <a:schemeClr val="tx1"/>
                </a:solidFill>
              </a:rPr>
              <a:t>who</a:t>
            </a:r>
            <a:r>
              <a:rPr lang="uk-UA" sz="2800" dirty="0">
                <a:solidFill>
                  <a:schemeClr val="tx1"/>
                </a:solidFill>
              </a:rPr>
              <a:t> </a:t>
            </a:r>
            <a:r>
              <a:rPr lang="uk-UA" sz="2800" dirty="0" err="1">
                <a:solidFill>
                  <a:schemeClr val="tx1"/>
                </a:solidFill>
              </a:rPr>
              <a:t>can</a:t>
            </a:r>
            <a:r>
              <a:rPr lang="uk-UA" sz="2800" dirty="0">
                <a:solidFill>
                  <a:schemeClr val="tx1"/>
                </a:solidFill>
              </a:rPr>
              <a:t> </a:t>
            </a:r>
            <a:r>
              <a:rPr lang="uk-UA" sz="2800" dirty="0" err="1">
                <a:solidFill>
                  <a:schemeClr val="tx1"/>
                </a:solidFill>
              </a:rPr>
              <a:t>only</a:t>
            </a:r>
            <a:r>
              <a:rPr lang="uk-UA" sz="2800" dirty="0">
                <a:solidFill>
                  <a:schemeClr val="tx1"/>
                </a:solidFill>
              </a:rPr>
              <a:t> </a:t>
            </a:r>
            <a:r>
              <a:rPr lang="uk-UA" sz="2800" dirty="0" err="1">
                <a:solidFill>
                  <a:schemeClr val="tx1"/>
                </a:solidFill>
              </a:rPr>
              <a:t>approximate</a:t>
            </a:r>
            <a:r>
              <a:rPr lang="uk-UA" sz="2800" dirty="0">
                <a:solidFill>
                  <a:schemeClr val="tx1"/>
                </a:solidFill>
              </a:rPr>
              <a:t> </a:t>
            </a:r>
            <a:r>
              <a:rPr lang="uk-UA" sz="2800" dirty="0" err="1">
                <a:solidFill>
                  <a:schemeClr val="tx1"/>
                </a:solidFill>
              </a:rPr>
              <a:t>the</a:t>
            </a:r>
            <a:r>
              <a:rPr lang="uk-UA" sz="2800" dirty="0">
                <a:solidFill>
                  <a:schemeClr val="tx1"/>
                </a:solidFill>
              </a:rPr>
              <a:t> </a:t>
            </a:r>
            <a:r>
              <a:rPr lang="uk-UA" sz="2800" dirty="0" err="1">
                <a:solidFill>
                  <a:schemeClr val="tx1"/>
                </a:solidFill>
              </a:rPr>
              <a:t>knowledge</a:t>
            </a:r>
            <a:r>
              <a:rPr lang="uk-UA" sz="2800" dirty="0">
                <a:solidFill>
                  <a:schemeClr val="tx1"/>
                </a:solidFill>
              </a:rPr>
              <a:t> </a:t>
            </a:r>
            <a:r>
              <a:rPr lang="uk-UA" sz="2800" dirty="0" err="1">
                <a:solidFill>
                  <a:schemeClr val="tx1"/>
                </a:solidFill>
              </a:rPr>
              <a:t>and</a:t>
            </a:r>
            <a:r>
              <a:rPr lang="uk-UA" sz="2800" dirty="0">
                <a:solidFill>
                  <a:schemeClr val="tx1"/>
                </a:solidFill>
              </a:rPr>
              <a:t> </a:t>
            </a:r>
            <a:r>
              <a:rPr lang="uk-UA" sz="2800" dirty="0" err="1">
                <a:solidFill>
                  <a:schemeClr val="tx1"/>
                </a:solidFill>
              </a:rPr>
              <a:t>skills</a:t>
            </a:r>
            <a:r>
              <a:rPr lang="uk-UA" sz="2800" dirty="0">
                <a:solidFill>
                  <a:schemeClr val="tx1"/>
                </a:solidFill>
              </a:rPr>
              <a:t> </a:t>
            </a:r>
            <a:r>
              <a:rPr lang="uk-UA" sz="2800" dirty="0" err="1">
                <a:solidFill>
                  <a:schemeClr val="tx1"/>
                </a:solidFill>
              </a:rPr>
              <a:t>of</a:t>
            </a:r>
            <a:r>
              <a:rPr lang="uk-UA" sz="2800" dirty="0">
                <a:solidFill>
                  <a:schemeClr val="tx1"/>
                </a:solidFill>
              </a:rPr>
              <a:t> </a:t>
            </a:r>
            <a:r>
              <a:rPr lang="uk-UA" sz="2800" dirty="0" err="1">
                <a:solidFill>
                  <a:schemeClr val="tx1"/>
                </a:solidFill>
              </a:rPr>
              <a:t>subject-area</a:t>
            </a:r>
            <a:r>
              <a:rPr lang="uk-UA" sz="2800" dirty="0">
                <a:solidFill>
                  <a:schemeClr val="tx1"/>
                </a:solidFill>
              </a:rPr>
              <a:t> </a:t>
            </a:r>
            <a:r>
              <a:rPr lang="uk-UA" sz="2800" dirty="0" err="1">
                <a:solidFill>
                  <a:schemeClr val="tx1"/>
                </a:solidFill>
              </a:rPr>
              <a:t>insiders</a:t>
            </a:r>
            <a:r>
              <a:rPr lang="uk-UA" sz="2800" dirty="0">
                <a:solidFill>
                  <a:schemeClr val="tx1"/>
                </a:solidFill>
              </a:rPr>
              <a:t>. </a:t>
            </a:r>
            <a:endParaRPr lang="en-GB" sz="2800" dirty="0" smtClean="0">
              <a:solidFill>
                <a:schemeClr val="tx1"/>
              </a:solidFill>
            </a:endParaRPr>
          </a:p>
          <a:p>
            <a:r>
              <a:rPr lang="en-GB" sz="2800" dirty="0" smtClean="0">
                <a:solidFill>
                  <a:schemeClr val="tx1"/>
                </a:solidFill>
              </a:rPr>
              <a:t>FL teachers and subject teachers </a:t>
            </a:r>
            <a:r>
              <a:rPr lang="uk-UA" sz="2800" dirty="0" err="1" smtClean="0">
                <a:solidFill>
                  <a:schemeClr val="tx1"/>
                </a:solidFill>
              </a:rPr>
              <a:t>may</a:t>
            </a:r>
            <a:r>
              <a:rPr lang="uk-UA" sz="2800" dirty="0" smtClean="0">
                <a:solidFill>
                  <a:schemeClr val="tx1"/>
                </a:solidFill>
              </a:rPr>
              <a:t> </a:t>
            </a:r>
            <a:r>
              <a:rPr lang="uk-UA" sz="2800" dirty="0" err="1">
                <a:solidFill>
                  <a:schemeClr val="tx1"/>
                </a:solidFill>
              </a:rPr>
              <a:t>be</a:t>
            </a:r>
            <a:r>
              <a:rPr lang="uk-UA" sz="2800" dirty="0">
                <a:solidFill>
                  <a:schemeClr val="tx1"/>
                </a:solidFill>
              </a:rPr>
              <a:t> </a:t>
            </a:r>
            <a:r>
              <a:rPr lang="uk-UA" sz="2800" b="1" dirty="0" err="1" smtClean="0">
                <a:solidFill>
                  <a:schemeClr val="tx1"/>
                </a:solidFill>
              </a:rPr>
              <a:t>critical</a:t>
            </a:r>
            <a:r>
              <a:rPr lang="uk-UA" sz="2800" dirty="0" smtClean="0">
                <a:solidFill>
                  <a:schemeClr val="tx1"/>
                </a:solidFill>
              </a:rPr>
              <a:t> </a:t>
            </a:r>
            <a:r>
              <a:rPr lang="uk-UA" sz="2800" dirty="0" err="1">
                <a:solidFill>
                  <a:schemeClr val="tx1"/>
                </a:solidFill>
              </a:rPr>
              <a:t>of</a:t>
            </a:r>
            <a:r>
              <a:rPr lang="uk-UA" sz="2800" dirty="0">
                <a:solidFill>
                  <a:schemeClr val="tx1"/>
                </a:solidFill>
              </a:rPr>
              <a:t> </a:t>
            </a:r>
            <a:r>
              <a:rPr lang="uk-UA" sz="2800" dirty="0" err="1">
                <a:solidFill>
                  <a:schemeClr val="tx1"/>
                </a:solidFill>
              </a:rPr>
              <a:t>each</a:t>
            </a:r>
            <a:r>
              <a:rPr lang="uk-UA" sz="2800" dirty="0">
                <a:solidFill>
                  <a:schemeClr val="tx1"/>
                </a:solidFill>
              </a:rPr>
              <a:t> </a:t>
            </a:r>
            <a:r>
              <a:rPr lang="uk-UA" sz="2800" dirty="0" err="1">
                <a:solidFill>
                  <a:schemeClr val="tx1"/>
                </a:solidFill>
              </a:rPr>
              <a:t>other</a:t>
            </a:r>
            <a:r>
              <a:rPr lang="uk-UA" sz="2800" dirty="0">
                <a:solidFill>
                  <a:schemeClr val="tx1"/>
                </a:solidFill>
              </a:rPr>
              <a:t>.</a:t>
            </a:r>
            <a:endParaRPr lang="en-GB" sz="2800" dirty="0" smtClean="0">
              <a:solidFill>
                <a:schemeClr val="tx1"/>
              </a:solidFill>
            </a:endParaRPr>
          </a:p>
          <a:p>
            <a:r>
              <a:rPr lang="uk-UA" sz="2800" dirty="0" err="1">
                <a:solidFill>
                  <a:schemeClr val="tx1"/>
                </a:solidFill>
              </a:rPr>
              <a:t>many</a:t>
            </a:r>
            <a:r>
              <a:rPr lang="uk-UA" sz="2800" dirty="0">
                <a:solidFill>
                  <a:schemeClr val="tx1"/>
                </a:solidFill>
              </a:rPr>
              <a:t> LSP </a:t>
            </a:r>
            <a:r>
              <a:rPr lang="uk-UA" sz="2800" dirty="0" err="1">
                <a:solidFill>
                  <a:schemeClr val="tx1"/>
                </a:solidFill>
              </a:rPr>
              <a:t>syllabuses</a:t>
            </a:r>
            <a:r>
              <a:rPr lang="uk-UA" sz="2800" dirty="0">
                <a:solidFill>
                  <a:schemeClr val="tx1"/>
                </a:solidFill>
              </a:rPr>
              <a:t> </a:t>
            </a:r>
            <a:r>
              <a:rPr lang="uk-UA" sz="2800" dirty="0" err="1">
                <a:solidFill>
                  <a:schemeClr val="tx1"/>
                </a:solidFill>
              </a:rPr>
              <a:t>are</a:t>
            </a:r>
            <a:r>
              <a:rPr lang="uk-UA" sz="2800" dirty="0">
                <a:solidFill>
                  <a:schemeClr val="tx1"/>
                </a:solidFill>
              </a:rPr>
              <a:t> </a:t>
            </a:r>
            <a:r>
              <a:rPr lang="uk-UA" sz="2800" b="1" dirty="0" err="1">
                <a:solidFill>
                  <a:schemeClr val="tx1"/>
                </a:solidFill>
              </a:rPr>
              <a:t>hybrid</a:t>
            </a:r>
            <a:r>
              <a:rPr lang="uk-UA" sz="2800" dirty="0">
                <a:solidFill>
                  <a:schemeClr val="tx1"/>
                </a:solidFill>
              </a:rPr>
              <a:t>, </a:t>
            </a:r>
            <a:r>
              <a:rPr lang="uk-UA" sz="2800" dirty="0" err="1">
                <a:solidFill>
                  <a:schemeClr val="tx1"/>
                </a:solidFill>
              </a:rPr>
              <a:t>drawing</a:t>
            </a:r>
            <a:r>
              <a:rPr lang="uk-UA" sz="2800" dirty="0">
                <a:solidFill>
                  <a:schemeClr val="tx1"/>
                </a:solidFill>
              </a:rPr>
              <a:t> </a:t>
            </a:r>
            <a:r>
              <a:rPr lang="uk-UA" sz="2800" dirty="0" err="1">
                <a:solidFill>
                  <a:schemeClr val="tx1"/>
                </a:solidFill>
              </a:rPr>
              <a:t>on</a:t>
            </a:r>
            <a:r>
              <a:rPr lang="uk-UA" sz="2800" dirty="0">
                <a:solidFill>
                  <a:schemeClr val="tx1"/>
                </a:solidFill>
              </a:rPr>
              <a:t> </a:t>
            </a:r>
            <a:r>
              <a:rPr lang="uk-UA" sz="2800" dirty="0" err="1">
                <a:solidFill>
                  <a:schemeClr val="tx1"/>
                </a:solidFill>
              </a:rPr>
              <a:t>aspects</a:t>
            </a:r>
            <a:r>
              <a:rPr lang="uk-UA" sz="2800" dirty="0">
                <a:solidFill>
                  <a:schemeClr val="tx1"/>
                </a:solidFill>
              </a:rPr>
              <a:t> </a:t>
            </a:r>
            <a:r>
              <a:rPr lang="uk-UA" sz="2800" dirty="0" err="1">
                <a:solidFill>
                  <a:schemeClr val="tx1"/>
                </a:solidFill>
              </a:rPr>
              <a:t>of</a:t>
            </a:r>
            <a:r>
              <a:rPr lang="uk-UA" sz="2800" dirty="0">
                <a:solidFill>
                  <a:schemeClr val="tx1"/>
                </a:solidFill>
              </a:rPr>
              <a:t> </a:t>
            </a:r>
            <a:r>
              <a:rPr lang="uk-UA" sz="2800" dirty="0" err="1">
                <a:solidFill>
                  <a:schemeClr val="tx1"/>
                </a:solidFill>
              </a:rPr>
              <a:t>two</a:t>
            </a:r>
            <a:r>
              <a:rPr lang="uk-UA" sz="2800" dirty="0">
                <a:solidFill>
                  <a:schemeClr val="tx1"/>
                </a:solidFill>
              </a:rPr>
              <a:t> </a:t>
            </a:r>
            <a:r>
              <a:rPr lang="uk-UA" sz="2800" dirty="0" err="1">
                <a:solidFill>
                  <a:schemeClr val="tx1"/>
                </a:solidFill>
              </a:rPr>
              <a:t>or</a:t>
            </a:r>
            <a:r>
              <a:rPr lang="uk-UA" sz="2800" dirty="0">
                <a:solidFill>
                  <a:schemeClr val="tx1"/>
                </a:solidFill>
              </a:rPr>
              <a:t> </a:t>
            </a:r>
            <a:r>
              <a:rPr lang="uk-UA" sz="2800" dirty="0" err="1">
                <a:solidFill>
                  <a:schemeClr val="tx1"/>
                </a:solidFill>
              </a:rPr>
              <a:t>three</a:t>
            </a:r>
            <a:r>
              <a:rPr lang="uk-UA" sz="2800" dirty="0">
                <a:solidFill>
                  <a:schemeClr val="tx1"/>
                </a:solidFill>
              </a:rPr>
              <a:t> </a:t>
            </a:r>
            <a:r>
              <a:rPr lang="uk-UA" sz="2800" dirty="0" err="1">
                <a:solidFill>
                  <a:schemeClr val="tx1"/>
                </a:solidFill>
              </a:rPr>
              <a:t>different</a:t>
            </a:r>
            <a:r>
              <a:rPr lang="uk-UA" sz="2800" dirty="0">
                <a:solidFill>
                  <a:schemeClr val="tx1"/>
                </a:solidFill>
              </a:rPr>
              <a:t> </a:t>
            </a:r>
            <a:r>
              <a:rPr lang="uk-UA" sz="2800" dirty="0" err="1">
                <a:solidFill>
                  <a:schemeClr val="tx1"/>
                </a:solidFill>
              </a:rPr>
              <a:t>syllabus</a:t>
            </a:r>
            <a:r>
              <a:rPr lang="uk-UA" sz="2800" dirty="0">
                <a:solidFill>
                  <a:schemeClr val="tx1"/>
                </a:solidFill>
              </a:rPr>
              <a:t> </a:t>
            </a:r>
            <a:r>
              <a:rPr lang="uk-UA" sz="2800" dirty="0" err="1" smtClean="0">
                <a:solidFill>
                  <a:schemeClr val="tx1"/>
                </a:solidFill>
              </a:rPr>
              <a:t>types</a:t>
            </a:r>
            <a:r>
              <a:rPr lang="en-GB" sz="2800" dirty="0" smtClean="0">
                <a:solidFill>
                  <a:schemeClr val="tx1"/>
                </a:solidFill>
              </a:rPr>
              <a:t>.</a:t>
            </a:r>
            <a:endParaRPr lang="en-US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883306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611560" y="188640"/>
            <a:ext cx="8075240" cy="1411560"/>
          </a:xfrm>
        </p:spPr>
        <p:txBody>
          <a:bodyPr/>
          <a:lstStyle/>
          <a:p>
            <a:r>
              <a:rPr lang="en-GB" b="1" i="1" dirty="0"/>
              <a:t>Task 4</a:t>
            </a:r>
            <a:r>
              <a:rPr lang="en-GB" b="1" i="1" dirty="0" smtClean="0"/>
              <a:t>.</a:t>
            </a:r>
            <a:endParaRPr lang="en-US" dirty="0"/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marL="0" indent="0">
              <a:buNone/>
            </a:pPr>
            <a:r>
              <a:rPr lang="en-GB" sz="3200" dirty="0" smtClean="0"/>
              <a:t>1</a:t>
            </a:r>
            <a:r>
              <a:rPr lang="en-GB" sz="3200" dirty="0"/>
              <a:t>. What syllabus types are adopted in the LSP programmes?</a:t>
            </a:r>
            <a:endParaRPr lang="en-US" sz="3200" dirty="0"/>
          </a:p>
          <a:p>
            <a:pPr marL="0" indent="0">
              <a:buNone/>
            </a:pPr>
            <a:r>
              <a:rPr lang="en-GB" sz="3200" dirty="0"/>
              <a:t>2. How is the instructional material selected?</a:t>
            </a:r>
            <a:endParaRPr lang="en-US" sz="3200" dirty="0"/>
          </a:p>
          <a:p>
            <a:pPr marL="0" indent="0">
              <a:buNone/>
            </a:pPr>
            <a:r>
              <a:rPr lang="en-GB" sz="3200" dirty="0"/>
              <a:t>3. Work out principles of content selection for an LSP programme.</a:t>
            </a:r>
            <a:endParaRPr lang="en-US" sz="3200" dirty="0"/>
          </a:p>
          <a:p>
            <a:endParaRPr lang="en-US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F628A-A867-4937-BBE5-207DB6F9C51A}" type="datetime1">
              <a:rPr lang="en-US" smtClean="0"/>
              <a:t>1/3/2022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09464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539552" y="404664"/>
            <a:ext cx="8147248" cy="1195536"/>
          </a:xfrm>
        </p:spPr>
        <p:txBody>
          <a:bodyPr/>
          <a:lstStyle/>
          <a:p>
            <a:r>
              <a:rPr lang="uk-UA" sz="3200" b="1" dirty="0">
                <a:effectLst/>
              </a:rPr>
              <a:t>1. </a:t>
            </a:r>
            <a:r>
              <a:rPr lang="uk-UA" sz="3200" b="1" dirty="0" err="1">
                <a:effectLst/>
              </a:rPr>
              <a:t>The</a:t>
            </a:r>
            <a:r>
              <a:rPr lang="uk-UA" sz="3200" b="1" dirty="0">
                <a:effectLst/>
              </a:rPr>
              <a:t> </a:t>
            </a:r>
            <a:r>
              <a:rPr lang="uk-UA" sz="3200" b="1" dirty="0" err="1">
                <a:effectLst/>
              </a:rPr>
              <a:t>Concept</a:t>
            </a:r>
            <a:r>
              <a:rPr lang="uk-UA" sz="3200" b="1" dirty="0">
                <a:effectLst/>
              </a:rPr>
              <a:t> </a:t>
            </a:r>
            <a:r>
              <a:rPr lang="uk-UA" sz="3200" b="1" dirty="0" err="1">
                <a:effectLst/>
              </a:rPr>
              <a:t>of</a:t>
            </a:r>
            <a:r>
              <a:rPr lang="uk-UA" sz="3200" b="1" dirty="0">
                <a:effectLst/>
              </a:rPr>
              <a:t> </a:t>
            </a:r>
            <a:r>
              <a:rPr lang="uk-UA" sz="3200" b="1" dirty="0" err="1">
                <a:effectLst/>
              </a:rPr>
              <a:t>Speciﬁc</a:t>
            </a:r>
            <a:r>
              <a:rPr lang="uk-UA" sz="3200" b="1" dirty="0">
                <a:effectLst/>
              </a:rPr>
              <a:t> </a:t>
            </a:r>
            <a:r>
              <a:rPr lang="uk-UA" sz="3200" b="1" dirty="0" err="1">
                <a:effectLst/>
              </a:rPr>
              <a:t>Purposes</a:t>
            </a:r>
            <a:endParaRPr lang="en-US" sz="3200" dirty="0"/>
          </a:p>
        </p:txBody>
      </p:sp>
      <p:sp>
        <p:nvSpPr>
          <p:cNvPr id="8" name="Объект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uk-UA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Speciﬁc</a:t>
            </a:r>
            <a:r>
              <a:rPr lang="uk-UA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uk-UA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purposes</a:t>
            </a:r>
            <a:r>
              <a:rPr lang="uk-UA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uk-UA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teaching</a:t>
            </a:r>
            <a:r>
              <a:rPr lang="uk-UA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uk-UA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refers</a:t>
            </a:r>
            <a:r>
              <a:rPr lang="uk-UA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uk-UA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</a:t>
            </a:r>
            <a:r>
              <a:rPr lang="uk-UA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uk-UA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en-GB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 </a:t>
            </a:r>
            <a:r>
              <a:rPr lang="uk-UA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approach</a:t>
            </a:r>
            <a:r>
              <a:rPr lang="uk-UA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uk-UA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</a:t>
            </a:r>
            <a:r>
              <a:rPr lang="uk-UA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uk-UA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language</a:t>
            </a:r>
            <a:r>
              <a:rPr lang="uk-UA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uk-UA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education</a:t>
            </a:r>
            <a:r>
              <a:rPr lang="uk-UA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uk-UA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based</a:t>
            </a:r>
            <a:r>
              <a:rPr lang="uk-UA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uk-UA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on</a:t>
            </a:r>
            <a:r>
              <a:rPr lang="uk-UA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uk-UA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identiﬁcation</a:t>
            </a:r>
            <a:r>
              <a:rPr lang="uk-UA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uk-UA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of</a:t>
            </a:r>
            <a:r>
              <a:rPr lang="uk-UA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uk-UA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</a:t>
            </a:r>
            <a:r>
              <a:rPr lang="uk-UA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uk-UA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speciﬁc</a:t>
            </a:r>
            <a:r>
              <a:rPr lang="uk-UA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uk-UA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language</a:t>
            </a:r>
            <a:r>
              <a:rPr lang="uk-UA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uk-UA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features</a:t>
            </a:r>
            <a:r>
              <a:rPr lang="uk-UA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uk-UA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discourse</a:t>
            </a:r>
            <a:r>
              <a:rPr lang="uk-UA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uk-UA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practices</a:t>
            </a:r>
            <a:r>
              <a:rPr lang="uk-UA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uk-UA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</a:t>
            </a:r>
            <a:r>
              <a:rPr lang="uk-UA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uk-UA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communicative</a:t>
            </a:r>
            <a:r>
              <a:rPr lang="uk-UA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uk-UA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skills</a:t>
            </a:r>
            <a:r>
              <a:rPr lang="uk-UA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uk-UA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of</a:t>
            </a:r>
            <a:r>
              <a:rPr lang="uk-UA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uk-UA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target</a:t>
            </a:r>
            <a:r>
              <a:rPr lang="uk-UA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uk-UA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groups</a:t>
            </a:r>
            <a:r>
              <a:rPr lang="uk-UA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uk-UA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</a:t>
            </a:r>
            <a:r>
              <a:rPr lang="uk-UA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uk-UA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on</a:t>
            </a:r>
            <a:r>
              <a:rPr lang="uk-UA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uk-UA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teaching</a:t>
            </a:r>
            <a:r>
              <a:rPr lang="uk-UA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uk-UA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practices</a:t>
            </a:r>
            <a:r>
              <a:rPr lang="uk-UA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uk-UA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that</a:t>
            </a:r>
            <a:r>
              <a:rPr lang="uk-UA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uk-UA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recognize</a:t>
            </a:r>
            <a:r>
              <a:rPr lang="uk-UA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uk-UA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</a:t>
            </a:r>
            <a:r>
              <a:rPr lang="uk-UA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uk-UA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particular</a:t>
            </a:r>
            <a:r>
              <a:rPr lang="uk-UA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uk-UA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subject-matter</a:t>
            </a:r>
            <a:r>
              <a:rPr lang="uk-UA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uk-UA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needs</a:t>
            </a:r>
            <a:r>
              <a:rPr lang="uk-UA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uk-UA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</a:t>
            </a:r>
            <a:r>
              <a:rPr lang="uk-UA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uk-UA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expertise</a:t>
            </a:r>
            <a:r>
              <a:rPr lang="uk-UA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uk-UA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of</a:t>
            </a:r>
            <a:r>
              <a:rPr lang="uk-UA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uk-UA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learners</a:t>
            </a:r>
            <a:r>
              <a:rPr lang="uk-UA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uk-UA" dirty="0">
                <a:solidFill>
                  <a:schemeClr val="tx1"/>
                </a:solidFill>
              </a:rPr>
              <a:t>(</a:t>
            </a:r>
            <a:r>
              <a:rPr lang="uk-UA" dirty="0" err="1">
                <a:solidFill>
                  <a:schemeClr val="tx1"/>
                </a:solidFill>
              </a:rPr>
              <a:t>Hyland</a:t>
            </a:r>
            <a:r>
              <a:rPr lang="uk-UA" dirty="0">
                <a:solidFill>
                  <a:schemeClr val="tx1"/>
                </a:solidFill>
              </a:rPr>
              <a:t>, 2006</a:t>
            </a:r>
            <a:r>
              <a:rPr lang="uk-UA" dirty="0" smtClean="0">
                <a:solidFill>
                  <a:schemeClr val="tx1"/>
                </a:solidFill>
              </a:rPr>
              <a:t>).</a:t>
            </a:r>
            <a:endParaRPr lang="en-GB" dirty="0" smtClean="0">
              <a:solidFill>
                <a:schemeClr val="tx1"/>
              </a:solidFill>
            </a:endParaRPr>
          </a:p>
          <a:p>
            <a:r>
              <a:rPr lang="en-GB" dirty="0" smtClean="0">
                <a:solidFill>
                  <a:schemeClr val="tx1"/>
                </a:solidFill>
              </a:rPr>
              <a:t>Growth of </a:t>
            </a:r>
            <a:r>
              <a:rPr lang="uk-UA" dirty="0" err="1">
                <a:solidFill>
                  <a:schemeClr val="tx1"/>
                </a:solidFill>
              </a:rPr>
              <a:t>Language</a:t>
            </a:r>
            <a:r>
              <a:rPr lang="uk-UA" dirty="0">
                <a:solidFill>
                  <a:schemeClr val="tx1"/>
                </a:solidFill>
              </a:rPr>
              <a:t> </a:t>
            </a:r>
            <a:r>
              <a:rPr lang="uk-UA" dirty="0" err="1">
                <a:solidFill>
                  <a:schemeClr val="tx1"/>
                </a:solidFill>
              </a:rPr>
              <a:t>for</a:t>
            </a:r>
            <a:r>
              <a:rPr lang="uk-UA" dirty="0">
                <a:solidFill>
                  <a:schemeClr val="tx1"/>
                </a:solidFill>
              </a:rPr>
              <a:t> </a:t>
            </a:r>
            <a:r>
              <a:rPr lang="uk-UA" dirty="0" err="1">
                <a:solidFill>
                  <a:schemeClr val="tx1"/>
                </a:solidFill>
              </a:rPr>
              <a:t>Speciﬁc</a:t>
            </a:r>
            <a:r>
              <a:rPr lang="uk-UA" dirty="0">
                <a:solidFill>
                  <a:schemeClr val="tx1"/>
                </a:solidFill>
              </a:rPr>
              <a:t> </a:t>
            </a:r>
            <a:r>
              <a:rPr lang="uk-UA" dirty="0" err="1">
                <a:solidFill>
                  <a:schemeClr val="tx1"/>
                </a:solidFill>
              </a:rPr>
              <a:t>Purposes</a:t>
            </a:r>
            <a:r>
              <a:rPr lang="uk-UA" dirty="0">
                <a:solidFill>
                  <a:schemeClr val="tx1"/>
                </a:solidFill>
              </a:rPr>
              <a:t> (LSP) </a:t>
            </a:r>
            <a:r>
              <a:rPr lang="uk-UA" dirty="0" err="1" smtClean="0">
                <a:solidFill>
                  <a:schemeClr val="tx1"/>
                </a:solidFill>
              </a:rPr>
              <a:t>program</a:t>
            </a:r>
            <a:r>
              <a:rPr lang="en-GB" dirty="0" err="1" smtClean="0">
                <a:solidFill>
                  <a:schemeClr val="tx1"/>
                </a:solidFill>
              </a:rPr>
              <a:t>mes</a:t>
            </a:r>
            <a:endParaRPr lang="en-GB" dirty="0" smtClean="0">
              <a:solidFill>
                <a:schemeClr val="tx1"/>
              </a:solidFill>
            </a:endParaRPr>
          </a:p>
          <a:p>
            <a:r>
              <a:rPr lang="en-GB" dirty="0" smtClean="0">
                <a:solidFill>
                  <a:schemeClr val="tx1"/>
                </a:solidFill>
              </a:rPr>
              <a:t>English as lingua franca</a:t>
            </a:r>
          </a:p>
          <a:p>
            <a:r>
              <a:rPr lang="en-GB" dirty="0" smtClean="0">
                <a:solidFill>
                  <a:schemeClr val="tx1"/>
                </a:solidFill>
              </a:rPr>
              <a:t>Globalisation</a:t>
            </a:r>
            <a:endParaRPr lang="en-US" dirty="0">
              <a:solidFill>
                <a:schemeClr val="tx1"/>
              </a:solidFill>
            </a:endParaRPr>
          </a:p>
          <a:p>
            <a:endParaRPr lang="en-US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1/3/2022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4715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404664"/>
            <a:ext cx="7931224" cy="1195536"/>
          </a:xfrm>
        </p:spPr>
        <p:txBody>
          <a:bodyPr/>
          <a:lstStyle/>
          <a:p>
            <a:r>
              <a:rPr lang="en-GB" dirty="0" smtClean="0"/>
              <a:t>Traditions in LSP</a:t>
            </a: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dirty="0" smtClean="0">
                <a:solidFill>
                  <a:schemeClr val="tx1"/>
                </a:solidFill>
              </a:rPr>
              <a:t>1. </a:t>
            </a:r>
            <a:r>
              <a:rPr lang="uk-UA" dirty="0" err="1" smtClean="0">
                <a:solidFill>
                  <a:schemeClr val="tx1"/>
                </a:solidFill>
              </a:rPr>
              <a:t>European</a:t>
            </a:r>
            <a:r>
              <a:rPr lang="en-GB" dirty="0">
                <a:solidFill>
                  <a:schemeClr val="tx1"/>
                </a:solidFill>
              </a:rPr>
              <a:t> </a:t>
            </a:r>
            <a:r>
              <a:rPr lang="en-GB" dirty="0" smtClean="0">
                <a:solidFill>
                  <a:schemeClr val="tx1"/>
                </a:solidFill>
              </a:rPr>
              <a:t>- </a:t>
            </a:r>
            <a:r>
              <a:rPr lang="uk-UA" dirty="0" err="1" smtClean="0">
                <a:solidFill>
                  <a:schemeClr val="tx1"/>
                </a:solidFill>
              </a:rPr>
              <a:t>focus</a:t>
            </a:r>
            <a:r>
              <a:rPr lang="uk-UA" dirty="0" smtClean="0">
                <a:solidFill>
                  <a:schemeClr val="tx1"/>
                </a:solidFill>
              </a:rPr>
              <a:t> </a:t>
            </a:r>
            <a:r>
              <a:rPr lang="uk-UA" dirty="0" err="1" smtClean="0">
                <a:solidFill>
                  <a:schemeClr val="tx1"/>
                </a:solidFill>
              </a:rPr>
              <a:t>on</a:t>
            </a:r>
            <a:r>
              <a:rPr lang="uk-UA" dirty="0" smtClean="0">
                <a:solidFill>
                  <a:schemeClr val="tx1"/>
                </a:solidFill>
              </a:rPr>
              <a:t> </a:t>
            </a:r>
            <a:r>
              <a:rPr lang="uk-UA" dirty="0" err="1">
                <a:solidFill>
                  <a:schemeClr val="tx1"/>
                </a:solidFill>
              </a:rPr>
              <a:t>translation</a:t>
            </a:r>
            <a:r>
              <a:rPr lang="uk-UA" dirty="0">
                <a:solidFill>
                  <a:schemeClr val="tx1"/>
                </a:solidFill>
              </a:rPr>
              <a:t> </a:t>
            </a:r>
            <a:r>
              <a:rPr lang="uk-UA" dirty="0" err="1">
                <a:solidFill>
                  <a:schemeClr val="tx1"/>
                </a:solidFill>
              </a:rPr>
              <a:t>of</a:t>
            </a:r>
            <a:r>
              <a:rPr lang="uk-UA" dirty="0">
                <a:solidFill>
                  <a:schemeClr val="tx1"/>
                </a:solidFill>
              </a:rPr>
              <a:t> </a:t>
            </a:r>
            <a:r>
              <a:rPr lang="uk-UA" dirty="0" err="1">
                <a:solidFill>
                  <a:schemeClr val="tx1"/>
                </a:solidFill>
              </a:rPr>
              <a:t>documents</a:t>
            </a:r>
            <a:r>
              <a:rPr lang="uk-UA" dirty="0">
                <a:solidFill>
                  <a:schemeClr val="tx1"/>
                </a:solidFill>
              </a:rPr>
              <a:t> </a:t>
            </a:r>
            <a:r>
              <a:rPr lang="uk-UA" dirty="0" err="1">
                <a:solidFill>
                  <a:schemeClr val="tx1"/>
                </a:solidFill>
              </a:rPr>
              <a:t>in</a:t>
            </a:r>
            <a:r>
              <a:rPr lang="uk-UA" dirty="0">
                <a:solidFill>
                  <a:schemeClr val="tx1"/>
                </a:solidFill>
              </a:rPr>
              <a:t> </a:t>
            </a:r>
            <a:r>
              <a:rPr lang="uk-UA" dirty="0" err="1">
                <a:solidFill>
                  <a:schemeClr val="tx1"/>
                </a:solidFill>
              </a:rPr>
              <a:t>various</a:t>
            </a:r>
            <a:r>
              <a:rPr lang="uk-UA" dirty="0">
                <a:solidFill>
                  <a:schemeClr val="tx1"/>
                </a:solidFill>
              </a:rPr>
              <a:t> </a:t>
            </a:r>
            <a:r>
              <a:rPr lang="uk-UA" dirty="0" err="1">
                <a:solidFill>
                  <a:schemeClr val="tx1"/>
                </a:solidFill>
              </a:rPr>
              <a:t>languages</a:t>
            </a:r>
            <a:r>
              <a:rPr lang="uk-UA" dirty="0">
                <a:solidFill>
                  <a:schemeClr val="tx1"/>
                </a:solidFill>
              </a:rPr>
              <a:t>, </a:t>
            </a:r>
            <a:r>
              <a:rPr lang="uk-UA" dirty="0" err="1" smtClean="0">
                <a:solidFill>
                  <a:schemeClr val="tx1"/>
                </a:solidFill>
              </a:rPr>
              <a:t>and</a:t>
            </a:r>
            <a:r>
              <a:rPr lang="uk-UA" dirty="0" smtClean="0">
                <a:solidFill>
                  <a:schemeClr val="tx1"/>
                </a:solidFill>
              </a:rPr>
              <a:t> </a:t>
            </a:r>
            <a:r>
              <a:rPr lang="uk-UA" dirty="0" err="1">
                <a:solidFill>
                  <a:schemeClr val="tx1"/>
                </a:solidFill>
              </a:rPr>
              <a:t>international</a:t>
            </a:r>
            <a:r>
              <a:rPr lang="uk-UA" dirty="0">
                <a:solidFill>
                  <a:schemeClr val="tx1"/>
                </a:solidFill>
              </a:rPr>
              <a:t> </a:t>
            </a:r>
            <a:r>
              <a:rPr lang="uk-UA" dirty="0" err="1">
                <a:solidFill>
                  <a:schemeClr val="tx1"/>
                </a:solidFill>
              </a:rPr>
              <a:t>cooperation</a:t>
            </a:r>
            <a:r>
              <a:rPr lang="uk-UA" dirty="0">
                <a:solidFill>
                  <a:schemeClr val="tx1"/>
                </a:solidFill>
              </a:rPr>
              <a:t> </a:t>
            </a:r>
            <a:r>
              <a:rPr lang="uk-UA" dirty="0" err="1">
                <a:solidFill>
                  <a:schemeClr val="tx1"/>
                </a:solidFill>
              </a:rPr>
              <a:t>on</a:t>
            </a:r>
            <a:r>
              <a:rPr lang="uk-UA" dirty="0">
                <a:solidFill>
                  <a:schemeClr val="tx1"/>
                </a:solidFill>
              </a:rPr>
              <a:t> </a:t>
            </a:r>
            <a:r>
              <a:rPr lang="uk-UA" dirty="0" err="1">
                <a:solidFill>
                  <a:schemeClr val="tx1"/>
                </a:solidFill>
              </a:rPr>
              <a:t>common</a:t>
            </a:r>
            <a:r>
              <a:rPr lang="uk-UA" dirty="0">
                <a:solidFill>
                  <a:schemeClr val="tx1"/>
                </a:solidFill>
              </a:rPr>
              <a:t> </a:t>
            </a:r>
            <a:r>
              <a:rPr lang="uk-UA" dirty="0" err="1" smtClean="0">
                <a:solidFill>
                  <a:schemeClr val="tx1"/>
                </a:solidFill>
              </a:rPr>
              <a:t>terminology</a:t>
            </a:r>
            <a:r>
              <a:rPr lang="uk-UA" dirty="0" smtClean="0">
                <a:solidFill>
                  <a:schemeClr val="tx1"/>
                </a:solidFill>
              </a:rPr>
              <a:t>. </a:t>
            </a:r>
            <a:endParaRPr lang="en-US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US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GB" dirty="0" smtClean="0">
                <a:solidFill>
                  <a:schemeClr val="tx1"/>
                </a:solidFill>
              </a:rPr>
              <a:t>2. </a:t>
            </a:r>
            <a:r>
              <a:rPr lang="uk-UA" dirty="0" err="1" smtClean="0">
                <a:solidFill>
                  <a:schemeClr val="tx1"/>
                </a:solidFill>
              </a:rPr>
              <a:t>Anglo-American</a:t>
            </a:r>
            <a:r>
              <a:rPr lang="uk-UA" dirty="0" smtClean="0">
                <a:solidFill>
                  <a:schemeClr val="tx1"/>
                </a:solidFill>
              </a:rPr>
              <a:t> </a:t>
            </a:r>
            <a:r>
              <a:rPr lang="uk-UA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English</a:t>
            </a:r>
            <a:r>
              <a:rPr lang="uk-UA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uk-UA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</a:t>
            </a:r>
            <a:r>
              <a:rPr lang="uk-UA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uk-UA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Speciﬁc</a:t>
            </a:r>
            <a:r>
              <a:rPr lang="uk-UA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uk-UA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Purposes</a:t>
            </a:r>
            <a:r>
              <a:rPr lang="uk-UA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(ESP) </a:t>
            </a:r>
            <a:r>
              <a:rPr lang="uk-UA" dirty="0" err="1" smtClean="0">
                <a:solidFill>
                  <a:schemeClr val="tx1"/>
                </a:solidFill>
              </a:rPr>
              <a:t>tradition</a:t>
            </a:r>
            <a:r>
              <a:rPr lang="uk-UA" dirty="0" smtClean="0">
                <a:solidFill>
                  <a:schemeClr val="tx1"/>
                </a:solidFill>
              </a:rPr>
              <a:t> </a:t>
            </a:r>
            <a:r>
              <a:rPr lang="en-GB" dirty="0" smtClean="0">
                <a:solidFill>
                  <a:schemeClr val="tx1"/>
                </a:solidFill>
              </a:rPr>
              <a:t>- </a:t>
            </a:r>
            <a:r>
              <a:rPr lang="uk-UA" dirty="0" err="1" smtClean="0">
                <a:solidFill>
                  <a:schemeClr val="tx1"/>
                </a:solidFill>
              </a:rPr>
              <a:t>interest</a:t>
            </a:r>
            <a:r>
              <a:rPr lang="uk-UA" dirty="0" smtClean="0">
                <a:solidFill>
                  <a:schemeClr val="tx1"/>
                </a:solidFill>
              </a:rPr>
              <a:t> </a:t>
            </a:r>
            <a:r>
              <a:rPr lang="uk-UA" dirty="0" err="1" smtClean="0">
                <a:solidFill>
                  <a:schemeClr val="tx1"/>
                </a:solidFill>
              </a:rPr>
              <a:t>in</a:t>
            </a:r>
            <a:r>
              <a:rPr lang="uk-UA" dirty="0" smtClean="0">
                <a:solidFill>
                  <a:schemeClr val="tx1"/>
                </a:solidFill>
              </a:rPr>
              <a:t> </a:t>
            </a:r>
            <a:r>
              <a:rPr lang="uk-UA" dirty="0" err="1" smtClean="0">
                <a:solidFill>
                  <a:schemeClr val="tx1"/>
                </a:solidFill>
              </a:rPr>
              <a:t>the</a:t>
            </a:r>
            <a:r>
              <a:rPr lang="uk-UA" dirty="0" smtClean="0">
                <a:solidFill>
                  <a:schemeClr val="tx1"/>
                </a:solidFill>
              </a:rPr>
              <a:t> </a:t>
            </a:r>
            <a:r>
              <a:rPr lang="uk-UA" dirty="0" err="1" smtClean="0">
                <a:solidFill>
                  <a:schemeClr val="tx1"/>
                </a:solidFill>
              </a:rPr>
              <a:t>description</a:t>
            </a:r>
            <a:r>
              <a:rPr lang="uk-UA" dirty="0" smtClean="0">
                <a:solidFill>
                  <a:schemeClr val="tx1"/>
                </a:solidFill>
              </a:rPr>
              <a:t> </a:t>
            </a:r>
            <a:r>
              <a:rPr lang="uk-UA" dirty="0" err="1" smtClean="0">
                <a:solidFill>
                  <a:schemeClr val="tx1"/>
                </a:solidFill>
              </a:rPr>
              <a:t>of</a:t>
            </a:r>
            <a:r>
              <a:rPr lang="uk-UA" dirty="0" smtClean="0">
                <a:solidFill>
                  <a:schemeClr val="tx1"/>
                </a:solidFill>
              </a:rPr>
              <a:t> </a:t>
            </a:r>
            <a:r>
              <a:rPr lang="uk-UA" dirty="0" err="1" smtClean="0">
                <a:solidFill>
                  <a:schemeClr val="tx1"/>
                </a:solidFill>
              </a:rPr>
              <a:t>patterns</a:t>
            </a:r>
            <a:r>
              <a:rPr lang="uk-UA" dirty="0" smtClean="0">
                <a:solidFill>
                  <a:schemeClr val="tx1"/>
                </a:solidFill>
              </a:rPr>
              <a:t> </a:t>
            </a:r>
            <a:r>
              <a:rPr lang="uk-UA" dirty="0" err="1" smtClean="0">
                <a:solidFill>
                  <a:schemeClr val="tx1"/>
                </a:solidFill>
              </a:rPr>
              <a:t>in</a:t>
            </a:r>
            <a:r>
              <a:rPr lang="uk-UA" dirty="0" smtClean="0">
                <a:solidFill>
                  <a:schemeClr val="tx1"/>
                </a:solidFill>
              </a:rPr>
              <a:t> </a:t>
            </a:r>
            <a:r>
              <a:rPr lang="uk-UA" dirty="0" err="1" smtClean="0">
                <a:solidFill>
                  <a:schemeClr val="tx1"/>
                </a:solidFill>
              </a:rPr>
              <a:t>academic</a:t>
            </a:r>
            <a:r>
              <a:rPr lang="uk-UA" dirty="0" smtClean="0">
                <a:solidFill>
                  <a:schemeClr val="tx1"/>
                </a:solidFill>
              </a:rPr>
              <a:t> </a:t>
            </a:r>
            <a:r>
              <a:rPr lang="uk-UA" dirty="0" err="1" smtClean="0">
                <a:solidFill>
                  <a:schemeClr val="tx1"/>
                </a:solidFill>
              </a:rPr>
              <a:t>and</a:t>
            </a:r>
            <a:r>
              <a:rPr lang="uk-UA" dirty="0" smtClean="0">
                <a:solidFill>
                  <a:schemeClr val="tx1"/>
                </a:solidFill>
              </a:rPr>
              <a:t> </a:t>
            </a:r>
            <a:r>
              <a:rPr lang="uk-UA" dirty="0" err="1" smtClean="0">
                <a:solidFill>
                  <a:schemeClr val="tx1"/>
                </a:solidFill>
              </a:rPr>
              <a:t>workplace</a:t>
            </a:r>
            <a:r>
              <a:rPr lang="uk-UA" dirty="0" smtClean="0">
                <a:solidFill>
                  <a:schemeClr val="tx1"/>
                </a:solidFill>
              </a:rPr>
              <a:t> </a:t>
            </a:r>
            <a:r>
              <a:rPr lang="uk-UA" dirty="0" err="1" smtClean="0">
                <a:solidFill>
                  <a:schemeClr val="tx1"/>
                </a:solidFill>
              </a:rPr>
              <a:t>discourses</a:t>
            </a:r>
            <a:r>
              <a:rPr lang="uk-UA" dirty="0" smtClean="0">
                <a:solidFill>
                  <a:schemeClr val="tx1"/>
                </a:solidFill>
              </a:rPr>
              <a:t>.</a:t>
            </a:r>
            <a:endParaRPr lang="en-GB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uk-UA" dirty="0" smtClean="0">
                <a:solidFill>
                  <a:schemeClr val="tx1"/>
                </a:solidFill>
              </a:rPr>
              <a:t>LSP </a:t>
            </a:r>
            <a:r>
              <a:rPr lang="uk-UA" dirty="0" err="1">
                <a:solidFill>
                  <a:schemeClr val="tx1"/>
                </a:solidFill>
              </a:rPr>
              <a:t>was</a:t>
            </a:r>
            <a:r>
              <a:rPr lang="uk-UA" dirty="0">
                <a:solidFill>
                  <a:schemeClr val="tx1"/>
                </a:solidFill>
              </a:rPr>
              <a:t> a </a:t>
            </a:r>
            <a:r>
              <a:rPr lang="uk-UA" dirty="0" err="1">
                <a:solidFill>
                  <a:schemeClr val="tx1"/>
                </a:solidFill>
              </a:rPr>
              <a:t>materials</a:t>
            </a:r>
            <a:r>
              <a:rPr lang="uk-UA" dirty="0">
                <a:solidFill>
                  <a:schemeClr val="tx1"/>
                </a:solidFill>
              </a:rPr>
              <a:t> </a:t>
            </a:r>
            <a:r>
              <a:rPr lang="uk-UA" dirty="0" err="1">
                <a:solidFill>
                  <a:schemeClr val="tx1"/>
                </a:solidFill>
              </a:rPr>
              <a:t>and</a:t>
            </a:r>
            <a:r>
              <a:rPr lang="uk-UA" dirty="0">
                <a:solidFill>
                  <a:schemeClr val="tx1"/>
                </a:solidFill>
              </a:rPr>
              <a:t> </a:t>
            </a:r>
            <a:r>
              <a:rPr lang="uk-UA" dirty="0" err="1">
                <a:solidFill>
                  <a:schemeClr val="tx1"/>
                </a:solidFill>
              </a:rPr>
              <a:t>teaching-led</a:t>
            </a:r>
            <a:r>
              <a:rPr lang="uk-UA" dirty="0">
                <a:solidFill>
                  <a:schemeClr val="tx1"/>
                </a:solidFill>
              </a:rPr>
              <a:t> </a:t>
            </a:r>
            <a:r>
              <a:rPr lang="uk-UA" dirty="0" err="1">
                <a:solidFill>
                  <a:schemeClr val="tx1"/>
                </a:solidFill>
              </a:rPr>
              <a:t>movement</a:t>
            </a:r>
            <a:r>
              <a:rPr lang="uk-UA" dirty="0">
                <a:solidFill>
                  <a:schemeClr val="tx1"/>
                </a:solidFill>
              </a:rPr>
              <a:t> </a:t>
            </a:r>
            <a:r>
              <a:rPr lang="uk-UA" dirty="0" err="1">
                <a:solidFill>
                  <a:schemeClr val="tx1"/>
                </a:solidFill>
              </a:rPr>
              <a:t>focusing</a:t>
            </a:r>
            <a:r>
              <a:rPr lang="uk-UA" dirty="0">
                <a:solidFill>
                  <a:schemeClr val="tx1"/>
                </a:solidFill>
              </a:rPr>
              <a:t> </a:t>
            </a:r>
            <a:r>
              <a:rPr lang="uk-UA" dirty="0" err="1">
                <a:solidFill>
                  <a:schemeClr val="tx1"/>
                </a:solidFill>
              </a:rPr>
              <a:t>on</a:t>
            </a:r>
            <a:r>
              <a:rPr lang="uk-UA" dirty="0">
                <a:solidFill>
                  <a:schemeClr val="tx1"/>
                </a:solidFill>
              </a:rPr>
              <a:t> </a:t>
            </a:r>
            <a:r>
              <a:rPr lang="uk-UA" dirty="0" err="1" smtClean="0">
                <a:solidFill>
                  <a:schemeClr val="tx1"/>
                </a:solidFill>
              </a:rPr>
              <a:t>texts</a:t>
            </a:r>
            <a:r>
              <a:rPr lang="en-GB" dirty="0" smtClean="0">
                <a:solidFill>
                  <a:schemeClr val="tx1"/>
                </a:solidFill>
              </a:rPr>
              <a:t>; </a:t>
            </a:r>
            <a:r>
              <a:rPr lang="en-GB" dirty="0" err="1" smtClean="0">
                <a:solidFill>
                  <a:schemeClr val="tx1"/>
                </a:solidFill>
              </a:rPr>
              <a:t>widespred</a:t>
            </a:r>
            <a:r>
              <a:rPr lang="en-GB" dirty="0" smtClean="0">
                <a:solidFill>
                  <a:schemeClr val="tx1"/>
                </a:solidFill>
              </a:rPr>
              <a:t> </a:t>
            </a:r>
            <a:r>
              <a:rPr lang="uk-UA" dirty="0" err="1" smtClean="0">
                <a:solidFill>
                  <a:schemeClr val="tx1"/>
                </a:solidFill>
              </a:rPr>
              <a:t>in</a:t>
            </a:r>
            <a:r>
              <a:rPr lang="uk-UA" dirty="0" smtClean="0">
                <a:solidFill>
                  <a:schemeClr val="tx1"/>
                </a:solidFill>
              </a:rPr>
              <a:t> </a:t>
            </a:r>
            <a:r>
              <a:rPr lang="uk-UA" dirty="0" err="1">
                <a:solidFill>
                  <a:schemeClr val="tx1"/>
                </a:solidFill>
              </a:rPr>
              <a:t>university</a:t>
            </a:r>
            <a:r>
              <a:rPr lang="uk-UA" dirty="0">
                <a:solidFill>
                  <a:schemeClr val="tx1"/>
                </a:solidFill>
              </a:rPr>
              <a:t> </a:t>
            </a:r>
            <a:r>
              <a:rPr lang="uk-UA" dirty="0" err="1">
                <a:solidFill>
                  <a:schemeClr val="tx1"/>
                </a:solidFill>
              </a:rPr>
              <a:t>courses</a:t>
            </a:r>
            <a:r>
              <a:rPr lang="uk-UA" dirty="0">
                <a:solidFill>
                  <a:schemeClr val="tx1"/>
                </a:solidFill>
              </a:rPr>
              <a:t>. </a:t>
            </a:r>
            <a:endParaRPr lang="en-GB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GB" dirty="0" smtClean="0">
                <a:solidFill>
                  <a:schemeClr val="tx1"/>
                </a:solidFill>
              </a:rPr>
              <a:t>Now </a:t>
            </a:r>
            <a:r>
              <a:rPr lang="uk-UA" dirty="0" err="1" smtClean="0">
                <a:solidFill>
                  <a:schemeClr val="tx1"/>
                </a:solidFill>
              </a:rPr>
              <a:t>the</a:t>
            </a:r>
            <a:r>
              <a:rPr lang="uk-UA" dirty="0" smtClean="0">
                <a:solidFill>
                  <a:schemeClr val="tx1"/>
                </a:solidFill>
              </a:rPr>
              <a:t> </a:t>
            </a:r>
            <a:r>
              <a:rPr lang="uk-UA" dirty="0" err="1">
                <a:solidFill>
                  <a:schemeClr val="tx1"/>
                </a:solidFill>
              </a:rPr>
              <a:t>diversity</a:t>
            </a:r>
            <a:r>
              <a:rPr lang="uk-UA" dirty="0">
                <a:solidFill>
                  <a:schemeClr val="tx1"/>
                </a:solidFill>
              </a:rPr>
              <a:t> </a:t>
            </a:r>
            <a:r>
              <a:rPr lang="uk-UA" dirty="0" err="1">
                <a:solidFill>
                  <a:schemeClr val="tx1"/>
                </a:solidFill>
              </a:rPr>
              <a:t>of</a:t>
            </a:r>
            <a:r>
              <a:rPr lang="uk-UA" dirty="0">
                <a:solidFill>
                  <a:schemeClr val="tx1"/>
                </a:solidFill>
              </a:rPr>
              <a:t> </a:t>
            </a:r>
            <a:r>
              <a:rPr lang="uk-UA" dirty="0" err="1">
                <a:solidFill>
                  <a:schemeClr val="tx1"/>
                </a:solidFill>
              </a:rPr>
              <a:t>texts</a:t>
            </a:r>
            <a:r>
              <a:rPr lang="uk-UA" dirty="0">
                <a:solidFill>
                  <a:schemeClr val="tx1"/>
                </a:solidFill>
              </a:rPr>
              <a:t>, </a:t>
            </a:r>
            <a:r>
              <a:rPr lang="uk-UA" dirty="0" err="1">
                <a:solidFill>
                  <a:schemeClr val="tx1"/>
                </a:solidFill>
              </a:rPr>
              <a:t>contexts</a:t>
            </a:r>
            <a:r>
              <a:rPr lang="uk-UA" dirty="0">
                <a:solidFill>
                  <a:schemeClr val="tx1"/>
                </a:solidFill>
              </a:rPr>
              <a:t>, </a:t>
            </a:r>
            <a:r>
              <a:rPr lang="uk-UA" dirty="0" err="1">
                <a:solidFill>
                  <a:schemeClr val="tx1"/>
                </a:solidFill>
              </a:rPr>
              <a:t>and</a:t>
            </a:r>
            <a:r>
              <a:rPr lang="uk-UA" dirty="0">
                <a:solidFill>
                  <a:schemeClr val="tx1"/>
                </a:solidFill>
              </a:rPr>
              <a:t> </a:t>
            </a:r>
            <a:r>
              <a:rPr lang="uk-UA" dirty="0" err="1">
                <a:solidFill>
                  <a:schemeClr val="tx1"/>
                </a:solidFill>
              </a:rPr>
              <a:t>practices</a:t>
            </a:r>
            <a:r>
              <a:rPr lang="uk-UA" dirty="0">
                <a:solidFill>
                  <a:schemeClr val="tx1"/>
                </a:solidFill>
              </a:rPr>
              <a:t> </a:t>
            </a:r>
            <a:r>
              <a:rPr lang="uk-UA" dirty="0" err="1">
                <a:solidFill>
                  <a:schemeClr val="tx1"/>
                </a:solidFill>
              </a:rPr>
              <a:t>in</a:t>
            </a:r>
            <a:r>
              <a:rPr lang="uk-UA" dirty="0">
                <a:solidFill>
                  <a:schemeClr val="tx1"/>
                </a:solidFill>
              </a:rPr>
              <a:t> </a:t>
            </a:r>
            <a:r>
              <a:rPr lang="uk-UA" dirty="0" err="1">
                <a:solidFill>
                  <a:schemeClr val="tx1"/>
                </a:solidFill>
              </a:rPr>
              <a:t>which</a:t>
            </a:r>
            <a:r>
              <a:rPr lang="uk-UA" dirty="0">
                <a:solidFill>
                  <a:schemeClr val="tx1"/>
                </a:solidFill>
              </a:rPr>
              <a:t> </a:t>
            </a:r>
            <a:r>
              <a:rPr lang="uk-UA" dirty="0" err="1">
                <a:solidFill>
                  <a:schemeClr val="tx1"/>
                </a:solidFill>
              </a:rPr>
              <a:t>students</a:t>
            </a:r>
            <a:r>
              <a:rPr lang="uk-UA" dirty="0">
                <a:solidFill>
                  <a:schemeClr val="tx1"/>
                </a:solidFill>
              </a:rPr>
              <a:t> </a:t>
            </a:r>
            <a:r>
              <a:rPr lang="uk-UA" dirty="0" err="1">
                <a:solidFill>
                  <a:schemeClr val="tx1"/>
                </a:solidFill>
              </a:rPr>
              <a:t>operate</a:t>
            </a:r>
            <a:r>
              <a:rPr lang="uk-UA" dirty="0">
                <a:solidFill>
                  <a:schemeClr val="tx1"/>
                </a:solidFill>
              </a:rPr>
              <a:t> </a:t>
            </a:r>
            <a:r>
              <a:rPr lang="uk-UA" dirty="0" err="1">
                <a:solidFill>
                  <a:schemeClr val="tx1"/>
                </a:solidFill>
              </a:rPr>
              <a:t>in</a:t>
            </a:r>
            <a:r>
              <a:rPr lang="uk-UA" dirty="0">
                <a:solidFill>
                  <a:schemeClr val="tx1"/>
                </a:solidFill>
              </a:rPr>
              <a:t> </a:t>
            </a:r>
            <a:r>
              <a:rPr lang="uk-UA" dirty="0" err="1">
                <a:solidFill>
                  <a:schemeClr val="tx1"/>
                </a:solidFill>
              </a:rPr>
              <a:t>the</a:t>
            </a:r>
            <a:r>
              <a:rPr lang="uk-UA" dirty="0">
                <a:solidFill>
                  <a:schemeClr val="tx1"/>
                </a:solidFill>
              </a:rPr>
              <a:t> </a:t>
            </a:r>
            <a:r>
              <a:rPr lang="uk-UA" dirty="0" err="1">
                <a:solidFill>
                  <a:schemeClr val="tx1"/>
                </a:solidFill>
              </a:rPr>
              <a:t>modern</a:t>
            </a:r>
            <a:r>
              <a:rPr lang="uk-UA" dirty="0">
                <a:solidFill>
                  <a:schemeClr val="tx1"/>
                </a:solidFill>
              </a:rPr>
              <a:t> </a:t>
            </a:r>
            <a:r>
              <a:rPr lang="uk-UA" dirty="0" err="1">
                <a:solidFill>
                  <a:schemeClr val="tx1"/>
                </a:solidFill>
              </a:rPr>
              <a:t>university</a:t>
            </a:r>
            <a:r>
              <a:rPr lang="uk-UA" dirty="0">
                <a:solidFill>
                  <a:schemeClr val="tx1"/>
                </a:solidFill>
              </a:rPr>
              <a:t> </a:t>
            </a:r>
            <a:r>
              <a:rPr lang="uk-UA" dirty="0" err="1">
                <a:solidFill>
                  <a:schemeClr val="tx1"/>
                </a:solidFill>
              </a:rPr>
              <a:t>and</a:t>
            </a:r>
            <a:r>
              <a:rPr lang="uk-UA" dirty="0">
                <a:solidFill>
                  <a:schemeClr val="tx1"/>
                </a:solidFill>
              </a:rPr>
              <a:t> </a:t>
            </a:r>
            <a:r>
              <a:rPr lang="uk-UA" dirty="0" err="1" smtClean="0">
                <a:solidFill>
                  <a:schemeClr val="tx1"/>
                </a:solidFill>
              </a:rPr>
              <a:t>workplace</a:t>
            </a:r>
            <a:r>
              <a:rPr lang="en-GB" dirty="0" smtClean="0">
                <a:solidFill>
                  <a:schemeClr val="tx1"/>
                </a:solidFill>
              </a:rPr>
              <a:t> is </a:t>
            </a:r>
            <a:r>
              <a:rPr lang="uk-UA" dirty="0" err="1" smtClean="0">
                <a:solidFill>
                  <a:schemeClr val="tx1"/>
                </a:solidFill>
              </a:rPr>
              <a:t>emphasize</a:t>
            </a:r>
            <a:r>
              <a:rPr lang="en-GB" dirty="0" smtClean="0">
                <a:solidFill>
                  <a:schemeClr val="tx1"/>
                </a:solidFill>
              </a:rPr>
              <a:t>d</a:t>
            </a:r>
            <a:r>
              <a:rPr lang="uk-UA" dirty="0" smtClean="0">
                <a:solidFill>
                  <a:schemeClr val="tx1"/>
                </a:solidFill>
              </a:rPr>
              <a:t>. </a:t>
            </a:r>
            <a:endParaRPr lang="en-US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1/3/2022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22099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332656"/>
            <a:ext cx="8075240" cy="1267544"/>
          </a:xfrm>
        </p:spPr>
        <p:txBody>
          <a:bodyPr/>
          <a:lstStyle/>
          <a:p>
            <a:r>
              <a:rPr lang="en-US" b="1" i="1" dirty="0"/>
              <a:t>Task 2. </a:t>
            </a: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marL="0" indent="0">
              <a:buNone/>
            </a:pPr>
            <a:r>
              <a:rPr lang="en-US" dirty="0" smtClean="0"/>
              <a:t>1</a:t>
            </a:r>
            <a:r>
              <a:rPr lang="en-US" dirty="0"/>
              <a:t>.</a:t>
            </a:r>
            <a:r>
              <a:rPr lang="en-US" b="1" dirty="0"/>
              <a:t> </a:t>
            </a:r>
            <a:r>
              <a:rPr lang="en-US" dirty="0"/>
              <a:t>What factors necessitate the development of LSP?</a:t>
            </a:r>
          </a:p>
          <a:p>
            <a:pPr marL="0" indent="0">
              <a:buNone/>
            </a:pPr>
            <a:r>
              <a:rPr lang="en-US" dirty="0"/>
              <a:t>2. What is the role of English in today’s world?</a:t>
            </a:r>
          </a:p>
          <a:p>
            <a:pPr marL="0" indent="0">
              <a:buNone/>
            </a:pPr>
            <a:r>
              <a:rPr lang="en-US" dirty="0"/>
              <a:t>3. </a:t>
            </a:r>
            <a:r>
              <a:rPr lang="en-GB" dirty="0"/>
              <a:t>What language teaching approaches accommodate the LSP needs?</a:t>
            </a:r>
            <a:endParaRPr lang="en-US" dirty="0"/>
          </a:p>
          <a:p>
            <a:pPr marL="0" indent="0">
              <a:buNone/>
            </a:pPr>
            <a:r>
              <a:rPr lang="en-GB" dirty="0"/>
              <a:t>4. What traditions are distinguishable in LSP programmes? </a:t>
            </a:r>
            <a:endParaRPr lang="en-US" dirty="0"/>
          </a:p>
          <a:p>
            <a:pPr marL="0" indent="0">
              <a:buNone/>
            </a:pPr>
            <a:r>
              <a:rPr lang="en-GB" dirty="0"/>
              <a:t>5. Describe the dominant tradition in LSP.</a:t>
            </a:r>
            <a:endParaRPr lang="en-US" dirty="0"/>
          </a:p>
          <a:p>
            <a:endParaRPr lang="en-US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1/3/2022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1171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4" y="260648"/>
            <a:ext cx="7859216" cy="1152128"/>
          </a:xfrm>
        </p:spPr>
        <p:txBody>
          <a:bodyPr/>
          <a:lstStyle/>
          <a:p>
            <a:r>
              <a:rPr lang="en-GB" sz="2800" b="1" dirty="0" smtClean="0"/>
              <a:t/>
            </a:r>
            <a:br>
              <a:rPr lang="en-GB" sz="2800" b="1" dirty="0" smtClean="0"/>
            </a:br>
            <a:r>
              <a:rPr lang="en-GB" sz="2800" b="1" dirty="0" smtClean="0"/>
              <a:t/>
            </a:r>
            <a:br>
              <a:rPr lang="en-GB" sz="2800" b="1" dirty="0" smtClean="0"/>
            </a:br>
            <a:r>
              <a:rPr lang="en-GB" sz="2800" b="1" dirty="0"/>
              <a:t/>
            </a:r>
            <a:br>
              <a:rPr lang="en-GB" sz="2800" b="1" dirty="0"/>
            </a:br>
            <a:r>
              <a:rPr lang="en-GB" sz="2800" b="1" dirty="0" smtClean="0"/>
              <a:t/>
            </a:r>
            <a:br>
              <a:rPr lang="en-GB" sz="2800" b="1" dirty="0" smtClean="0"/>
            </a:br>
            <a:r>
              <a:rPr lang="en-GB" sz="2800" b="1" dirty="0"/>
              <a:t/>
            </a:r>
            <a:br>
              <a:rPr lang="en-GB" sz="2800" b="1" dirty="0"/>
            </a:br>
            <a:r>
              <a:rPr lang="uk-UA" sz="2800" b="1" dirty="0" smtClean="0"/>
              <a:t>2</a:t>
            </a:r>
            <a:r>
              <a:rPr lang="uk-UA" sz="2800" b="1" dirty="0"/>
              <a:t>. </a:t>
            </a:r>
            <a:r>
              <a:rPr lang="uk-UA" sz="2800" b="1" dirty="0" err="1"/>
              <a:t>The</a:t>
            </a:r>
            <a:r>
              <a:rPr lang="uk-UA" sz="2800" b="1" dirty="0"/>
              <a:t> </a:t>
            </a:r>
            <a:r>
              <a:rPr lang="uk-UA" sz="2800" b="1" dirty="0" err="1"/>
              <a:t>Case</a:t>
            </a:r>
            <a:r>
              <a:rPr lang="uk-UA" sz="2800" b="1" dirty="0"/>
              <a:t> </a:t>
            </a:r>
            <a:r>
              <a:rPr lang="uk-UA" sz="2800" b="1" dirty="0" err="1"/>
              <a:t>for</a:t>
            </a:r>
            <a:r>
              <a:rPr lang="uk-UA" sz="2800" b="1" dirty="0"/>
              <a:t> </a:t>
            </a:r>
            <a:r>
              <a:rPr lang="uk-UA" sz="2800" b="1" dirty="0" err="1"/>
              <a:t>Speciﬁc</a:t>
            </a:r>
            <a:r>
              <a:rPr lang="uk-UA" sz="2800" b="1" dirty="0"/>
              <a:t> </a:t>
            </a:r>
            <a:r>
              <a:rPr lang="uk-UA" sz="2800" b="1" dirty="0" err="1"/>
              <a:t>Purposes</a:t>
            </a:r>
            <a:r>
              <a:rPr lang="uk-UA" sz="2800" b="1" dirty="0"/>
              <a:t> </a:t>
            </a:r>
            <a:r>
              <a:rPr lang="uk-UA" sz="2800" b="1" dirty="0" err="1" smtClean="0"/>
              <a:t>Programs</a:t>
            </a: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sz="2800" dirty="0" smtClean="0">
                <a:solidFill>
                  <a:schemeClr val="tx1"/>
                </a:solidFill>
              </a:rPr>
              <a:t>LSP: </a:t>
            </a:r>
            <a:r>
              <a:rPr lang="uk-UA" sz="2800" dirty="0" err="1" smtClean="0">
                <a:solidFill>
                  <a:schemeClr val="tx1"/>
                </a:solidFill>
              </a:rPr>
              <a:t>language</a:t>
            </a:r>
            <a:r>
              <a:rPr lang="uk-UA" sz="2800" dirty="0" smtClean="0">
                <a:solidFill>
                  <a:schemeClr val="tx1"/>
                </a:solidFill>
              </a:rPr>
              <a:t> </a:t>
            </a:r>
            <a:r>
              <a:rPr lang="uk-UA" sz="2800" dirty="0" err="1">
                <a:solidFill>
                  <a:schemeClr val="tx1"/>
                </a:solidFill>
              </a:rPr>
              <a:t>teaching</a:t>
            </a:r>
            <a:r>
              <a:rPr lang="uk-UA" sz="2800" dirty="0">
                <a:solidFill>
                  <a:schemeClr val="tx1"/>
                </a:solidFill>
              </a:rPr>
              <a:t> </a:t>
            </a:r>
            <a:r>
              <a:rPr lang="uk-UA" sz="2800" dirty="0" err="1">
                <a:solidFill>
                  <a:schemeClr val="tx1"/>
                </a:solidFill>
              </a:rPr>
              <a:t>is</a:t>
            </a:r>
            <a:r>
              <a:rPr lang="uk-UA" sz="2800" dirty="0">
                <a:solidFill>
                  <a:schemeClr val="tx1"/>
                </a:solidFill>
              </a:rPr>
              <a:t> </a:t>
            </a:r>
            <a:r>
              <a:rPr lang="uk-UA" sz="2800" dirty="0" err="1">
                <a:solidFill>
                  <a:schemeClr val="tx1"/>
                </a:solidFill>
              </a:rPr>
              <a:t>not</a:t>
            </a:r>
            <a:r>
              <a:rPr lang="uk-UA" sz="2800" dirty="0">
                <a:solidFill>
                  <a:schemeClr val="tx1"/>
                </a:solidFill>
              </a:rPr>
              <a:t> </a:t>
            </a:r>
            <a:r>
              <a:rPr lang="uk-UA" sz="2800" dirty="0" err="1">
                <a:solidFill>
                  <a:schemeClr val="tx1"/>
                </a:solidFill>
              </a:rPr>
              <a:t>simply</a:t>
            </a:r>
            <a:r>
              <a:rPr lang="uk-UA" sz="2800" dirty="0">
                <a:solidFill>
                  <a:schemeClr val="tx1"/>
                </a:solidFill>
              </a:rPr>
              <a:t> </a:t>
            </a:r>
            <a:r>
              <a:rPr lang="uk-UA" sz="2800" dirty="0" err="1" smtClean="0">
                <a:solidFill>
                  <a:schemeClr val="tx1"/>
                </a:solidFill>
              </a:rPr>
              <a:t>teaching</a:t>
            </a:r>
            <a:r>
              <a:rPr lang="uk-UA" sz="2800" dirty="0" smtClean="0">
                <a:solidFill>
                  <a:schemeClr val="tx1"/>
                </a:solidFill>
              </a:rPr>
              <a:t> </a:t>
            </a:r>
            <a:r>
              <a:rPr lang="uk-UA" sz="2800" dirty="0" err="1">
                <a:solidFill>
                  <a:schemeClr val="tx1"/>
                </a:solidFill>
              </a:rPr>
              <a:t>words</a:t>
            </a:r>
            <a:r>
              <a:rPr lang="uk-UA" sz="2800" dirty="0">
                <a:solidFill>
                  <a:schemeClr val="tx1"/>
                </a:solidFill>
              </a:rPr>
              <a:t>, </a:t>
            </a:r>
            <a:r>
              <a:rPr lang="uk-UA" sz="2800" dirty="0" err="1" smtClean="0">
                <a:solidFill>
                  <a:schemeClr val="tx1"/>
                </a:solidFill>
              </a:rPr>
              <a:t>structures</a:t>
            </a:r>
            <a:r>
              <a:rPr lang="en-GB" sz="2800" dirty="0" smtClean="0">
                <a:solidFill>
                  <a:schemeClr val="tx1"/>
                </a:solidFill>
              </a:rPr>
              <a:t> etc. without </a:t>
            </a:r>
            <a:r>
              <a:rPr lang="uk-UA" sz="2800" dirty="0" err="1" smtClean="0">
                <a:solidFill>
                  <a:schemeClr val="tx1"/>
                </a:solidFill>
              </a:rPr>
              <a:t>real</a:t>
            </a:r>
            <a:r>
              <a:rPr lang="uk-UA" sz="2800" dirty="0" smtClean="0">
                <a:solidFill>
                  <a:schemeClr val="tx1"/>
                </a:solidFill>
              </a:rPr>
              <a:t> </a:t>
            </a:r>
            <a:r>
              <a:rPr lang="uk-UA" sz="2800" dirty="0" err="1">
                <a:solidFill>
                  <a:schemeClr val="tx1"/>
                </a:solidFill>
              </a:rPr>
              <a:t>context</a:t>
            </a:r>
            <a:r>
              <a:rPr lang="uk-UA" sz="2800" dirty="0">
                <a:solidFill>
                  <a:schemeClr val="tx1"/>
                </a:solidFill>
              </a:rPr>
              <a:t> </a:t>
            </a:r>
            <a:r>
              <a:rPr lang="uk-UA" sz="2800" dirty="0" err="1">
                <a:solidFill>
                  <a:schemeClr val="tx1"/>
                </a:solidFill>
              </a:rPr>
              <a:t>of</a:t>
            </a:r>
            <a:r>
              <a:rPr lang="uk-UA" sz="2800" dirty="0">
                <a:solidFill>
                  <a:schemeClr val="tx1"/>
                </a:solidFill>
              </a:rPr>
              <a:t> </a:t>
            </a:r>
            <a:r>
              <a:rPr lang="uk-UA" sz="2800" dirty="0" err="1" smtClean="0">
                <a:solidFill>
                  <a:schemeClr val="tx1"/>
                </a:solidFill>
              </a:rPr>
              <a:t>use</a:t>
            </a:r>
            <a:r>
              <a:rPr lang="uk-UA" sz="2800" dirty="0" smtClean="0">
                <a:solidFill>
                  <a:schemeClr val="tx1"/>
                </a:solidFill>
              </a:rPr>
              <a:t>.</a:t>
            </a:r>
            <a:endParaRPr lang="en-GB" sz="2800" dirty="0" smtClean="0">
              <a:solidFill>
                <a:schemeClr val="tx1"/>
              </a:solidFill>
            </a:endParaRPr>
          </a:p>
          <a:p>
            <a:r>
              <a:rPr lang="uk-UA" sz="2800" dirty="0" err="1" smtClean="0">
                <a:solidFill>
                  <a:schemeClr val="tx1"/>
                </a:solidFill>
              </a:rPr>
              <a:t>language</a:t>
            </a:r>
            <a:r>
              <a:rPr lang="uk-UA" sz="2800" dirty="0" smtClean="0">
                <a:solidFill>
                  <a:schemeClr val="tx1"/>
                </a:solidFill>
              </a:rPr>
              <a:t> </a:t>
            </a:r>
            <a:r>
              <a:rPr lang="en-GB" sz="2800" dirty="0" smtClean="0">
                <a:solidFill>
                  <a:schemeClr val="tx1"/>
                </a:solidFill>
              </a:rPr>
              <a:t>viewed </a:t>
            </a:r>
            <a:r>
              <a:rPr lang="uk-UA" sz="2800" dirty="0" err="1" smtClean="0">
                <a:solidFill>
                  <a:schemeClr val="tx1"/>
                </a:solidFill>
              </a:rPr>
              <a:t>as</a:t>
            </a:r>
            <a:r>
              <a:rPr lang="uk-UA" sz="2800" dirty="0" smtClean="0">
                <a:solidFill>
                  <a:schemeClr val="tx1"/>
                </a:solidFill>
              </a:rPr>
              <a:t> </a:t>
            </a:r>
            <a:r>
              <a:rPr lang="uk-UA" sz="2800" dirty="0">
                <a:solidFill>
                  <a:schemeClr val="tx1"/>
                </a:solidFill>
              </a:rPr>
              <a:t>a </a:t>
            </a:r>
            <a:r>
              <a:rPr lang="uk-UA" sz="2800" dirty="0" err="1">
                <a:solidFill>
                  <a:schemeClr val="tx1"/>
                </a:solidFill>
              </a:rPr>
              <a:t>carrier</a:t>
            </a:r>
            <a:r>
              <a:rPr lang="uk-UA" sz="2800" dirty="0">
                <a:solidFill>
                  <a:schemeClr val="tx1"/>
                </a:solidFill>
              </a:rPr>
              <a:t> </a:t>
            </a:r>
            <a:r>
              <a:rPr lang="uk-UA" sz="2800" dirty="0" err="1">
                <a:solidFill>
                  <a:schemeClr val="tx1"/>
                </a:solidFill>
              </a:rPr>
              <a:t>of</a:t>
            </a:r>
            <a:r>
              <a:rPr lang="uk-UA" sz="2800" dirty="0">
                <a:solidFill>
                  <a:schemeClr val="tx1"/>
                </a:solidFill>
              </a:rPr>
              <a:t> </a:t>
            </a:r>
            <a:r>
              <a:rPr lang="uk-UA" sz="2800" dirty="0" err="1">
                <a:solidFill>
                  <a:schemeClr val="tx1"/>
                </a:solidFill>
              </a:rPr>
              <a:t>disciplinary</a:t>
            </a:r>
            <a:r>
              <a:rPr lang="uk-UA" sz="2800" dirty="0">
                <a:solidFill>
                  <a:schemeClr val="tx1"/>
                </a:solidFill>
              </a:rPr>
              <a:t> </a:t>
            </a:r>
            <a:r>
              <a:rPr lang="uk-UA" sz="2800" dirty="0" err="1">
                <a:solidFill>
                  <a:schemeClr val="tx1"/>
                </a:solidFill>
              </a:rPr>
              <a:t>and</a:t>
            </a:r>
            <a:r>
              <a:rPr lang="uk-UA" sz="2800" dirty="0">
                <a:solidFill>
                  <a:schemeClr val="tx1"/>
                </a:solidFill>
              </a:rPr>
              <a:t> </a:t>
            </a:r>
            <a:r>
              <a:rPr lang="uk-UA" sz="2800" dirty="0" err="1">
                <a:solidFill>
                  <a:schemeClr val="tx1"/>
                </a:solidFill>
              </a:rPr>
              <a:t>professional</a:t>
            </a:r>
            <a:r>
              <a:rPr lang="uk-UA" sz="2800" dirty="0">
                <a:solidFill>
                  <a:schemeClr val="tx1"/>
                </a:solidFill>
              </a:rPr>
              <a:t> </a:t>
            </a:r>
            <a:r>
              <a:rPr lang="en-GB" sz="2800" dirty="0" smtClean="0">
                <a:solidFill>
                  <a:schemeClr val="tx1"/>
                </a:solidFill>
              </a:rPr>
              <a:t>knowledge </a:t>
            </a:r>
            <a:r>
              <a:rPr lang="uk-UA" sz="2800" dirty="0" err="1" smtClean="0">
                <a:solidFill>
                  <a:schemeClr val="tx1"/>
                </a:solidFill>
              </a:rPr>
              <a:t>as</a:t>
            </a:r>
            <a:r>
              <a:rPr lang="uk-UA" sz="2800" dirty="0" smtClean="0">
                <a:solidFill>
                  <a:schemeClr val="tx1"/>
                </a:solidFill>
              </a:rPr>
              <a:t> </a:t>
            </a:r>
            <a:r>
              <a:rPr lang="uk-UA" sz="2800" dirty="0">
                <a:solidFill>
                  <a:schemeClr val="tx1"/>
                </a:solidFill>
              </a:rPr>
              <a:t>a </a:t>
            </a:r>
            <a:r>
              <a:rPr lang="uk-UA" sz="2800" dirty="0" err="1">
                <a:solidFill>
                  <a:schemeClr val="tx1"/>
                </a:solidFill>
              </a:rPr>
              <a:t>result</a:t>
            </a:r>
            <a:r>
              <a:rPr lang="uk-UA" sz="2800" dirty="0">
                <a:solidFill>
                  <a:schemeClr val="tx1"/>
                </a:solidFill>
              </a:rPr>
              <a:t> </a:t>
            </a:r>
            <a:r>
              <a:rPr lang="uk-UA" sz="2800" dirty="0" err="1">
                <a:solidFill>
                  <a:schemeClr val="tx1"/>
                </a:solidFill>
              </a:rPr>
              <a:t>of</a:t>
            </a:r>
            <a:r>
              <a:rPr lang="uk-UA" sz="2800" dirty="0">
                <a:solidFill>
                  <a:schemeClr val="tx1"/>
                </a:solidFill>
              </a:rPr>
              <a:t> </a:t>
            </a:r>
            <a:r>
              <a:rPr lang="uk-UA" sz="2800" dirty="0" err="1">
                <a:solidFill>
                  <a:schemeClr val="tx1"/>
                </a:solidFill>
              </a:rPr>
              <a:t>the</a:t>
            </a:r>
            <a:r>
              <a:rPr lang="uk-UA" sz="2800" dirty="0">
                <a:solidFill>
                  <a:schemeClr val="tx1"/>
                </a:solidFill>
              </a:rPr>
              <a:t> </a:t>
            </a:r>
            <a:r>
              <a:rPr lang="uk-UA" sz="2800" dirty="0" err="1">
                <a:solidFill>
                  <a:schemeClr val="tx1"/>
                </a:solidFill>
              </a:rPr>
              <a:t>frequency</a:t>
            </a:r>
            <a:r>
              <a:rPr lang="uk-UA" sz="2800" dirty="0">
                <a:solidFill>
                  <a:schemeClr val="tx1"/>
                </a:solidFill>
              </a:rPr>
              <a:t> </a:t>
            </a:r>
            <a:r>
              <a:rPr lang="uk-UA" sz="2800" dirty="0" err="1">
                <a:solidFill>
                  <a:schemeClr val="tx1"/>
                </a:solidFill>
              </a:rPr>
              <a:t>and</a:t>
            </a:r>
            <a:r>
              <a:rPr lang="uk-UA" sz="2800" dirty="0">
                <a:solidFill>
                  <a:schemeClr val="tx1"/>
                </a:solidFill>
              </a:rPr>
              <a:t> </a:t>
            </a:r>
            <a:r>
              <a:rPr lang="uk-UA" sz="2800" dirty="0" err="1">
                <a:solidFill>
                  <a:schemeClr val="tx1"/>
                </a:solidFill>
              </a:rPr>
              <a:t>importance</a:t>
            </a:r>
            <a:r>
              <a:rPr lang="uk-UA" sz="2800" dirty="0">
                <a:solidFill>
                  <a:schemeClr val="tx1"/>
                </a:solidFill>
              </a:rPr>
              <a:t> </a:t>
            </a:r>
            <a:r>
              <a:rPr lang="uk-UA" sz="2800" dirty="0" err="1">
                <a:solidFill>
                  <a:schemeClr val="tx1"/>
                </a:solidFill>
              </a:rPr>
              <a:t>of</a:t>
            </a:r>
            <a:r>
              <a:rPr lang="uk-UA" sz="2800" dirty="0">
                <a:solidFill>
                  <a:schemeClr val="tx1"/>
                </a:solidFill>
              </a:rPr>
              <a:t> </a:t>
            </a:r>
            <a:r>
              <a:rPr lang="uk-UA" sz="2800" dirty="0" err="1" smtClean="0">
                <a:solidFill>
                  <a:schemeClr val="tx1"/>
                </a:solidFill>
              </a:rPr>
              <a:t>structures</a:t>
            </a:r>
            <a:r>
              <a:rPr lang="uk-UA" sz="2800" dirty="0" smtClean="0">
                <a:solidFill>
                  <a:schemeClr val="tx1"/>
                </a:solidFill>
              </a:rPr>
              <a:t> </a:t>
            </a:r>
            <a:r>
              <a:rPr lang="uk-UA" sz="2800" dirty="0" err="1">
                <a:solidFill>
                  <a:schemeClr val="tx1"/>
                </a:solidFill>
              </a:rPr>
              <a:t>and</a:t>
            </a:r>
            <a:r>
              <a:rPr lang="uk-UA" sz="2800" dirty="0">
                <a:solidFill>
                  <a:schemeClr val="tx1"/>
                </a:solidFill>
              </a:rPr>
              <a:t> </a:t>
            </a:r>
            <a:r>
              <a:rPr lang="uk-UA" sz="2800" dirty="0" err="1" smtClean="0">
                <a:solidFill>
                  <a:schemeClr val="tx1"/>
                </a:solidFill>
              </a:rPr>
              <a:t>phrases</a:t>
            </a:r>
            <a:r>
              <a:rPr lang="uk-UA" sz="2800" dirty="0" smtClean="0">
                <a:solidFill>
                  <a:schemeClr val="tx1"/>
                </a:solidFill>
              </a:rPr>
              <a:t>. </a:t>
            </a:r>
            <a:endParaRPr lang="en-US" sz="2800" dirty="0">
              <a:solidFill>
                <a:schemeClr val="tx1"/>
              </a:solidFill>
            </a:endParaRPr>
          </a:p>
          <a:p>
            <a:r>
              <a:rPr lang="uk-UA" sz="2800" dirty="0" err="1">
                <a:solidFill>
                  <a:schemeClr val="tx1"/>
                </a:solidFill>
              </a:rPr>
              <a:t>In</a:t>
            </a:r>
            <a:r>
              <a:rPr lang="uk-UA" sz="2800" dirty="0">
                <a:solidFill>
                  <a:schemeClr val="tx1"/>
                </a:solidFill>
              </a:rPr>
              <a:t> </a:t>
            </a:r>
            <a:r>
              <a:rPr lang="uk-UA" sz="2800" dirty="0" err="1">
                <a:solidFill>
                  <a:schemeClr val="tx1"/>
                </a:solidFill>
              </a:rPr>
              <a:t>the</a:t>
            </a:r>
            <a:r>
              <a:rPr lang="uk-UA" sz="2800" dirty="0">
                <a:solidFill>
                  <a:schemeClr val="tx1"/>
                </a:solidFill>
              </a:rPr>
              <a:t> </a:t>
            </a:r>
            <a:r>
              <a:rPr lang="uk-UA" sz="2800" dirty="0" err="1">
                <a:solidFill>
                  <a:schemeClr val="tx1"/>
                </a:solidFill>
              </a:rPr>
              <a:t>classroom</a:t>
            </a:r>
            <a:r>
              <a:rPr lang="uk-UA" sz="2800" dirty="0">
                <a:solidFill>
                  <a:schemeClr val="tx1"/>
                </a:solidFill>
              </a:rPr>
              <a:t> </a:t>
            </a:r>
            <a:r>
              <a:rPr lang="en-GB" sz="2800" dirty="0" smtClean="0">
                <a:solidFill>
                  <a:schemeClr val="tx1"/>
                </a:solidFill>
              </a:rPr>
              <a:t>: </a:t>
            </a:r>
            <a:r>
              <a:rPr lang="uk-UA" sz="2800" dirty="0" smtClean="0">
                <a:solidFill>
                  <a:schemeClr val="tx1"/>
                </a:solidFill>
              </a:rPr>
              <a:t>a </a:t>
            </a:r>
            <a:r>
              <a:rPr lang="uk-UA" sz="2800" u="sng" dirty="0" err="1">
                <a:solidFill>
                  <a:schemeClr val="tx1"/>
                </a:solidFill>
              </a:rPr>
              <a:t>shift</a:t>
            </a:r>
            <a:r>
              <a:rPr lang="uk-UA" sz="2800" u="sng" dirty="0">
                <a:solidFill>
                  <a:schemeClr val="tx1"/>
                </a:solidFill>
              </a:rPr>
              <a:t> </a:t>
            </a:r>
            <a:r>
              <a:rPr lang="uk-UA" sz="2800" u="sng" dirty="0" err="1">
                <a:solidFill>
                  <a:schemeClr val="tx1"/>
                </a:solidFill>
              </a:rPr>
              <a:t>from</a:t>
            </a:r>
            <a:r>
              <a:rPr lang="uk-UA" sz="2800" u="sng" dirty="0">
                <a:solidFill>
                  <a:schemeClr val="tx1"/>
                </a:solidFill>
              </a:rPr>
              <a:t> </a:t>
            </a:r>
            <a:r>
              <a:rPr lang="uk-UA" sz="2800" u="sng" dirty="0" err="1">
                <a:solidFill>
                  <a:schemeClr val="tx1"/>
                </a:solidFill>
              </a:rPr>
              <a:t>how</a:t>
            </a:r>
            <a:r>
              <a:rPr lang="uk-UA" sz="2800" u="sng" dirty="0">
                <a:solidFill>
                  <a:schemeClr val="tx1"/>
                </a:solidFill>
              </a:rPr>
              <a:t> </a:t>
            </a:r>
            <a:r>
              <a:rPr lang="uk-UA" sz="2800" u="sng" dirty="0" err="1">
                <a:solidFill>
                  <a:schemeClr val="tx1"/>
                </a:solidFill>
              </a:rPr>
              <a:t>language</a:t>
            </a:r>
            <a:r>
              <a:rPr lang="uk-UA" sz="2800" u="sng" dirty="0">
                <a:solidFill>
                  <a:schemeClr val="tx1"/>
                </a:solidFill>
              </a:rPr>
              <a:t> </a:t>
            </a:r>
            <a:r>
              <a:rPr lang="uk-UA" sz="2800" u="sng" dirty="0" err="1">
                <a:solidFill>
                  <a:schemeClr val="tx1"/>
                </a:solidFill>
              </a:rPr>
              <a:t>is</a:t>
            </a:r>
            <a:r>
              <a:rPr lang="uk-UA" sz="2800" u="sng" dirty="0">
                <a:solidFill>
                  <a:schemeClr val="tx1"/>
                </a:solidFill>
              </a:rPr>
              <a:t> </a:t>
            </a:r>
            <a:r>
              <a:rPr lang="uk-UA" sz="2800" u="sng" dirty="0" err="1">
                <a:solidFill>
                  <a:schemeClr val="tx1"/>
                </a:solidFill>
              </a:rPr>
              <a:t>used</a:t>
            </a:r>
            <a:r>
              <a:rPr lang="uk-UA" sz="2800" u="sng" dirty="0">
                <a:solidFill>
                  <a:schemeClr val="tx1"/>
                </a:solidFill>
              </a:rPr>
              <a:t> </a:t>
            </a:r>
            <a:r>
              <a:rPr lang="uk-UA" sz="2800" u="sng" dirty="0" err="1">
                <a:solidFill>
                  <a:schemeClr val="tx1"/>
                </a:solidFill>
              </a:rPr>
              <a:t>in</a:t>
            </a:r>
            <a:r>
              <a:rPr lang="uk-UA" sz="2800" u="sng" dirty="0">
                <a:solidFill>
                  <a:schemeClr val="tx1"/>
                </a:solidFill>
              </a:rPr>
              <a:t> </a:t>
            </a:r>
            <a:r>
              <a:rPr lang="uk-UA" sz="2800" u="sng" dirty="0" err="1">
                <a:solidFill>
                  <a:schemeClr val="tx1"/>
                </a:solidFill>
              </a:rPr>
              <a:t>isolated</a:t>
            </a:r>
            <a:r>
              <a:rPr lang="uk-UA" sz="2800" u="sng" dirty="0">
                <a:solidFill>
                  <a:schemeClr val="tx1"/>
                </a:solidFill>
              </a:rPr>
              <a:t> </a:t>
            </a:r>
            <a:r>
              <a:rPr lang="uk-UA" sz="2800" u="sng" dirty="0" err="1">
                <a:solidFill>
                  <a:schemeClr val="tx1"/>
                </a:solidFill>
              </a:rPr>
              <a:t>written</a:t>
            </a:r>
            <a:r>
              <a:rPr lang="uk-UA" sz="2800" u="sng" dirty="0">
                <a:solidFill>
                  <a:schemeClr val="tx1"/>
                </a:solidFill>
              </a:rPr>
              <a:t> </a:t>
            </a:r>
            <a:r>
              <a:rPr lang="uk-UA" sz="2800" u="sng" dirty="0" err="1">
                <a:solidFill>
                  <a:schemeClr val="tx1"/>
                </a:solidFill>
              </a:rPr>
              <a:t>or</a:t>
            </a:r>
            <a:r>
              <a:rPr lang="uk-UA" sz="2800" u="sng" dirty="0">
                <a:solidFill>
                  <a:schemeClr val="tx1"/>
                </a:solidFill>
              </a:rPr>
              <a:t> </a:t>
            </a:r>
            <a:r>
              <a:rPr lang="uk-UA" sz="2800" u="sng" dirty="0" err="1">
                <a:solidFill>
                  <a:schemeClr val="tx1"/>
                </a:solidFill>
              </a:rPr>
              <a:t>spoken</a:t>
            </a:r>
            <a:r>
              <a:rPr lang="uk-UA" sz="2800" u="sng" dirty="0">
                <a:solidFill>
                  <a:schemeClr val="tx1"/>
                </a:solidFill>
              </a:rPr>
              <a:t> </a:t>
            </a:r>
            <a:r>
              <a:rPr lang="uk-UA" sz="2800" u="sng" dirty="0" err="1">
                <a:solidFill>
                  <a:schemeClr val="tx1"/>
                </a:solidFill>
              </a:rPr>
              <a:t>texts</a:t>
            </a:r>
            <a:r>
              <a:rPr lang="uk-UA" sz="2800" u="sng" dirty="0">
                <a:solidFill>
                  <a:schemeClr val="tx1"/>
                </a:solidFill>
              </a:rPr>
              <a:t> </a:t>
            </a:r>
            <a:r>
              <a:rPr lang="uk-UA" sz="2800" u="sng" dirty="0" err="1">
                <a:solidFill>
                  <a:schemeClr val="tx1"/>
                </a:solidFill>
              </a:rPr>
              <a:t>toward</a:t>
            </a:r>
            <a:r>
              <a:rPr lang="uk-UA" sz="2800" u="sng" dirty="0">
                <a:solidFill>
                  <a:schemeClr val="tx1"/>
                </a:solidFill>
              </a:rPr>
              <a:t> </a:t>
            </a:r>
            <a:r>
              <a:rPr lang="uk-UA" sz="2800" u="sng" dirty="0" err="1">
                <a:solidFill>
                  <a:schemeClr val="tx1"/>
                </a:solidFill>
              </a:rPr>
              <a:t>contextualized</a:t>
            </a:r>
            <a:r>
              <a:rPr lang="uk-UA" sz="2800" u="sng" dirty="0">
                <a:solidFill>
                  <a:schemeClr val="tx1"/>
                </a:solidFill>
              </a:rPr>
              <a:t> </a:t>
            </a:r>
            <a:r>
              <a:rPr lang="uk-UA" sz="2800" u="sng" dirty="0" err="1">
                <a:solidFill>
                  <a:schemeClr val="tx1"/>
                </a:solidFill>
              </a:rPr>
              <a:t>communicative</a:t>
            </a:r>
            <a:r>
              <a:rPr lang="uk-UA" sz="2800" u="sng" dirty="0">
                <a:solidFill>
                  <a:schemeClr val="tx1"/>
                </a:solidFill>
              </a:rPr>
              <a:t> </a:t>
            </a:r>
            <a:r>
              <a:rPr lang="uk-UA" sz="2800" u="sng" dirty="0" err="1" smtClean="0">
                <a:solidFill>
                  <a:schemeClr val="tx1"/>
                </a:solidFill>
              </a:rPr>
              <a:t>genres</a:t>
            </a:r>
            <a:r>
              <a:rPr lang="uk-UA" sz="2800" dirty="0" smtClean="0">
                <a:solidFill>
                  <a:schemeClr val="tx1"/>
                </a:solidFill>
              </a:rPr>
              <a:t>.</a:t>
            </a:r>
            <a:endParaRPr lang="en-GB" sz="2800" dirty="0" smtClean="0">
              <a:solidFill>
                <a:schemeClr val="tx1"/>
              </a:solidFill>
            </a:endParaRPr>
          </a:p>
          <a:p>
            <a:endParaRPr lang="en-US" sz="2800" dirty="0">
              <a:solidFill>
                <a:schemeClr val="tx1"/>
              </a:solidFill>
            </a:endParaRPr>
          </a:p>
          <a:p>
            <a:endParaRPr lang="en-US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1/3/2022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14513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1043608" y="332656"/>
            <a:ext cx="7643192" cy="1296144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GB" sz="3200" dirty="0" smtClean="0"/>
              <a:t/>
            </a:r>
            <a:br>
              <a:rPr lang="en-GB" sz="3200" dirty="0" smtClean="0"/>
            </a:br>
            <a:r>
              <a:rPr lang="en-GB" sz="3200" dirty="0"/>
              <a:t/>
            </a:r>
            <a:br>
              <a:rPr lang="en-GB" sz="3200" dirty="0"/>
            </a:br>
            <a:r>
              <a:rPr lang="en-GB" sz="3200" dirty="0" smtClean="0"/>
              <a:t/>
            </a:r>
            <a:br>
              <a:rPr lang="en-GB" sz="3200" dirty="0" smtClean="0"/>
            </a:br>
            <a:r>
              <a:rPr lang="en-GB" sz="3200" dirty="0" smtClean="0"/>
              <a:t/>
            </a:r>
            <a:br>
              <a:rPr lang="en-GB" sz="3200" dirty="0" smtClean="0"/>
            </a:br>
            <a:r>
              <a:rPr lang="en-GB" sz="3200" dirty="0"/>
              <a:t/>
            </a:r>
            <a:br>
              <a:rPr lang="en-GB" sz="3200" dirty="0"/>
            </a:br>
            <a:r>
              <a:rPr lang="en-GB" sz="3200" dirty="0" smtClean="0"/>
              <a:t/>
            </a:r>
            <a:br>
              <a:rPr lang="en-GB" sz="3200" dirty="0" smtClean="0"/>
            </a:br>
            <a:r>
              <a:rPr lang="en-GB" sz="3200" dirty="0"/>
              <a:t/>
            </a:r>
            <a:br>
              <a:rPr lang="en-GB" sz="3200" dirty="0"/>
            </a:br>
            <a:r>
              <a:rPr lang="en-GB" sz="3200" dirty="0" smtClean="0"/>
              <a:t>When to introduce specific language features?</a:t>
            </a:r>
            <a:endParaRPr lang="en-US" sz="3200" dirty="0"/>
          </a:p>
        </p:txBody>
      </p:sp>
      <p:sp>
        <p:nvSpPr>
          <p:cNvPr id="11" name="Объект 10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497363"/>
          </a:xfrm>
        </p:spPr>
        <p:txBody>
          <a:bodyPr>
            <a:noAutofit/>
          </a:bodyPr>
          <a:lstStyle/>
          <a:p>
            <a:r>
              <a:rPr lang="uk-UA" sz="3000" dirty="0" smtClean="0">
                <a:solidFill>
                  <a:schemeClr val="tx1"/>
                </a:solidFill>
              </a:rPr>
              <a:t>SLA </a:t>
            </a:r>
            <a:r>
              <a:rPr lang="uk-UA" sz="3000" dirty="0" err="1">
                <a:solidFill>
                  <a:schemeClr val="tx1"/>
                </a:solidFill>
              </a:rPr>
              <a:t>undermines</a:t>
            </a:r>
            <a:r>
              <a:rPr lang="uk-UA" sz="3000" dirty="0">
                <a:solidFill>
                  <a:schemeClr val="tx1"/>
                </a:solidFill>
              </a:rPr>
              <a:t> </a:t>
            </a:r>
            <a:r>
              <a:rPr lang="uk-UA" sz="3000" dirty="0" err="1">
                <a:solidFill>
                  <a:schemeClr val="tx1"/>
                </a:solidFill>
              </a:rPr>
              <a:t>the</a:t>
            </a:r>
            <a:r>
              <a:rPr lang="uk-UA" sz="3000" dirty="0">
                <a:solidFill>
                  <a:schemeClr val="tx1"/>
                </a:solidFill>
              </a:rPr>
              <a:t> </a:t>
            </a:r>
            <a:r>
              <a:rPr lang="uk-UA" sz="3000" dirty="0" err="1">
                <a:solidFill>
                  <a:schemeClr val="tx1"/>
                </a:solidFill>
              </a:rPr>
              <a:t>idea</a:t>
            </a:r>
            <a:r>
              <a:rPr lang="uk-UA" sz="3000" dirty="0">
                <a:solidFill>
                  <a:schemeClr val="tx1"/>
                </a:solidFill>
              </a:rPr>
              <a:t> </a:t>
            </a:r>
            <a:r>
              <a:rPr lang="uk-UA" sz="3000" dirty="0" err="1">
                <a:solidFill>
                  <a:schemeClr val="tx1"/>
                </a:solidFill>
              </a:rPr>
              <a:t>that</a:t>
            </a:r>
            <a:r>
              <a:rPr lang="uk-UA" sz="3000" dirty="0">
                <a:solidFill>
                  <a:schemeClr val="tx1"/>
                </a:solidFill>
              </a:rPr>
              <a:t> </a:t>
            </a:r>
            <a:r>
              <a:rPr lang="uk-UA" sz="3000" dirty="0" err="1">
                <a:solidFill>
                  <a:schemeClr val="tx1"/>
                </a:solidFill>
              </a:rPr>
              <a:t>low-proﬁciency</a:t>
            </a:r>
            <a:r>
              <a:rPr lang="uk-UA" sz="3000" dirty="0">
                <a:solidFill>
                  <a:schemeClr val="tx1"/>
                </a:solidFill>
              </a:rPr>
              <a:t> </a:t>
            </a:r>
            <a:r>
              <a:rPr lang="uk-UA" sz="3000" dirty="0" err="1">
                <a:solidFill>
                  <a:schemeClr val="tx1"/>
                </a:solidFill>
              </a:rPr>
              <a:t>students</a:t>
            </a:r>
            <a:r>
              <a:rPr lang="uk-UA" sz="3000" dirty="0">
                <a:solidFill>
                  <a:schemeClr val="tx1"/>
                </a:solidFill>
              </a:rPr>
              <a:t> </a:t>
            </a:r>
            <a:r>
              <a:rPr lang="uk-UA" sz="3000" dirty="0" err="1">
                <a:solidFill>
                  <a:schemeClr val="tx1"/>
                </a:solidFill>
              </a:rPr>
              <a:t>need</a:t>
            </a:r>
            <a:r>
              <a:rPr lang="uk-UA" sz="3000" dirty="0">
                <a:solidFill>
                  <a:schemeClr val="tx1"/>
                </a:solidFill>
              </a:rPr>
              <a:t> </a:t>
            </a:r>
            <a:r>
              <a:rPr lang="uk-UA" sz="3000" dirty="0" err="1">
                <a:solidFill>
                  <a:schemeClr val="tx1"/>
                </a:solidFill>
              </a:rPr>
              <a:t>to</a:t>
            </a:r>
            <a:r>
              <a:rPr lang="uk-UA" sz="3000" dirty="0">
                <a:solidFill>
                  <a:schemeClr val="tx1"/>
                </a:solidFill>
              </a:rPr>
              <a:t> </a:t>
            </a:r>
            <a:r>
              <a:rPr lang="uk-UA" sz="3000" dirty="0" err="1">
                <a:solidFill>
                  <a:schemeClr val="tx1"/>
                </a:solidFill>
              </a:rPr>
              <a:t>control</a:t>
            </a:r>
            <a:r>
              <a:rPr lang="uk-UA" sz="3000" dirty="0">
                <a:solidFill>
                  <a:schemeClr val="tx1"/>
                </a:solidFill>
              </a:rPr>
              <a:t> </a:t>
            </a:r>
            <a:r>
              <a:rPr lang="uk-UA" sz="3000" dirty="0" err="1">
                <a:solidFill>
                  <a:schemeClr val="tx1"/>
                </a:solidFill>
              </a:rPr>
              <a:t>core</a:t>
            </a:r>
            <a:r>
              <a:rPr lang="uk-UA" sz="3000" dirty="0">
                <a:solidFill>
                  <a:schemeClr val="tx1"/>
                </a:solidFill>
              </a:rPr>
              <a:t> </a:t>
            </a:r>
            <a:r>
              <a:rPr lang="uk-UA" sz="3000" dirty="0" err="1">
                <a:solidFill>
                  <a:schemeClr val="tx1"/>
                </a:solidFill>
              </a:rPr>
              <a:t>forms</a:t>
            </a:r>
            <a:r>
              <a:rPr lang="uk-UA" sz="3000" dirty="0">
                <a:solidFill>
                  <a:schemeClr val="tx1"/>
                </a:solidFill>
              </a:rPr>
              <a:t> </a:t>
            </a:r>
            <a:r>
              <a:rPr lang="uk-UA" sz="3000" dirty="0" err="1">
                <a:solidFill>
                  <a:schemeClr val="tx1"/>
                </a:solidFill>
              </a:rPr>
              <a:t>before</a:t>
            </a:r>
            <a:r>
              <a:rPr lang="uk-UA" sz="3000" dirty="0">
                <a:solidFill>
                  <a:schemeClr val="tx1"/>
                </a:solidFill>
              </a:rPr>
              <a:t> </a:t>
            </a:r>
            <a:r>
              <a:rPr lang="uk-UA" sz="3000" dirty="0" err="1">
                <a:solidFill>
                  <a:schemeClr val="tx1"/>
                </a:solidFill>
              </a:rPr>
              <a:t>getting</a:t>
            </a:r>
            <a:r>
              <a:rPr lang="uk-UA" sz="3000" dirty="0">
                <a:solidFill>
                  <a:schemeClr val="tx1"/>
                </a:solidFill>
              </a:rPr>
              <a:t> </a:t>
            </a:r>
            <a:r>
              <a:rPr lang="uk-UA" sz="3000" dirty="0" err="1">
                <a:solidFill>
                  <a:schemeClr val="tx1"/>
                </a:solidFill>
              </a:rPr>
              <a:t>on</a:t>
            </a:r>
            <a:r>
              <a:rPr lang="uk-UA" sz="3000" dirty="0">
                <a:solidFill>
                  <a:schemeClr val="tx1"/>
                </a:solidFill>
              </a:rPr>
              <a:t> </a:t>
            </a:r>
            <a:r>
              <a:rPr lang="uk-UA" sz="3000" dirty="0" err="1">
                <a:solidFill>
                  <a:schemeClr val="tx1"/>
                </a:solidFill>
              </a:rPr>
              <a:t>to</a:t>
            </a:r>
            <a:r>
              <a:rPr lang="uk-UA" sz="3000" dirty="0">
                <a:solidFill>
                  <a:schemeClr val="tx1"/>
                </a:solidFill>
              </a:rPr>
              <a:t> </a:t>
            </a:r>
            <a:r>
              <a:rPr lang="uk-UA" sz="3000" dirty="0" err="1">
                <a:solidFill>
                  <a:schemeClr val="tx1"/>
                </a:solidFill>
              </a:rPr>
              <a:t>speciﬁc</a:t>
            </a:r>
            <a:r>
              <a:rPr lang="en-GB" sz="3000" dirty="0">
                <a:solidFill>
                  <a:schemeClr val="tx1"/>
                </a:solidFill>
              </a:rPr>
              <a:t> and </a:t>
            </a:r>
            <a:r>
              <a:rPr lang="uk-UA" sz="3000" dirty="0" err="1">
                <a:solidFill>
                  <a:schemeClr val="tx1"/>
                </a:solidFill>
              </a:rPr>
              <a:t>more</a:t>
            </a:r>
            <a:r>
              <a:rPr lang="uk-UA" sz="3000" dirty="0">
                <a:solidFill>
                  <a:schemeClr val="tx1"/>
                </a:solidFill>
              </a:rPr>
              <a:t> </a:t>
            </a:r>
            <a:r>
              <a:rPr lang="uk-UA" sz="3000" dirty="0" err="1">
                <a:solidFill>
                  <a:schemeClr val="tx1"/>
                </a:solidFill>
              </a:rPr>
              <a:t>difﬁcult</a:t>
            </a:r>
            <a:r>
              <a:rPr lang="uk-UA" sz="3000" dirty="0">
                <a:solidFill>
                  <a:schemeClr val="tx1"/>
                </a:solidFill>
              </a:rPr>
              <a:t> </a:t>
            </a:r>
            <a:r>
              <a:rPr lang="uk-UA" sz="3000" dirty="0" err="1">
                <a:solidFill>
                  <a:schemeClr val="tx1"/>
                </a:solidFill>
              </a:rPr>
              <a:t>features</a:t>
            </a:r>
            <a:r>
              <a:rPr lang="uk-UA" sz="3000" dirty="0">
                <a:solidFill>
                  <a:schemeClr val="tx1"/>
                </a:solidFill>
              </a:rPr>
              <a:t> </a:t>
            </a:r>
            <a:r>
              <a:rPr lang="uk-UA" sz="3000" dirty="0" err="1">
                <a:solidFill>
                  <a:schemeClr val="tx1"/>
                </a:solidFill>
              </a:rPr>
              <a:t>of</a:t>
            </a:r>
            <a:r>
              <a:rPr lang="uk-UA" sz="3000" dirty="0">
                <a:solidFill>
                  <a:schemeClr val="tx1"/>
                </a:solidFill>
              </a:rPr>
              <a:t> </a:t>
            </a:r>
            <a:r>
              <a:rPr lang="uk-UA" sz="3000" dirty="0" err="1">
                <a:solidFill>
                  <a:schemeClr val="tx1"/>
                </a:solidFill>
              </a:rPr>
              <a:t>language</a:t>
            </a:r>
            <a:r>
              <a:rPr lang="uk-UA" sz="3000" dirty="0">
                <a:solidFill>
                  <a:schemeClr val="tx1"/>
                </a:solidFill>
              </a:rPr>
              <a:t>. </a:t>
            </a:r>
            <a:endParaRPr lang="en-GB" sz="3000" dirty="0">
              <a:solidFill>
                <a:schemeClr val="tx1"/>
              </a:solidFill>
            </a:endParaRPr>
          </a:p>
          <a:p>
            <a:r>
              <a:rPr lang="uk-UA" sz="3000" dirty="0" err="1">
                <a:solidFill>
                  <a:schemeClr val="tx1"/>
                </a:solidFill>
              </a:rPr>
              <a:t>there</a:t>
            </a:r>
            <a:r>
              <a:rPr lang="uk-UA" sz="3000" dirty="0">
                <a:solidFill>
                  <a:schemeClr val="tx1"/>
                </a:solidFill>
              </a:rPr>
              <a:t> </a:t>
            </a:r>
            <a:r>
              <a:rPr lang="uk-UA" sz="3000" dirty="0" err="1">
                <a:solidFill>
                  <a:schemeClr val="tx1"/>
                </a:solidFill>
              </a:rPr>
              <a:t>is</a:t>
            </a:r>
            <a:r>
              <a:rPr lang="uk-UA" sz="3000" dirty="0">
                <a:solidFill>
                  <a:schemeClr val="tx1"/>
                </a:solidFill>
              </a:rPr>
              <a:t> </a:t>
            </a:r>
            <a:r>
              <a:rPr lang="uk-UA" sz="3000" dirty="0" err="1">
                <a:solidFill>
                  <a:schemeClr val="tx1"/>
                </a:solidFill>
              </a:rPr>
              <a:t>no</a:t>
            </a:r>
            <a:r>
              <a:rPr lang="uk-UA" sz="3000" dirty="0">
                <a:solidFill>
                  <a:schemeClr val="tx1"/>
                </a:solidFill>
              </a:rPr>
              <a:t> </a:t>
            </a:r>
            <a:r>
              <a:rPr lang="uk-UA" sz="3000" dirty="0" err="1">
                <a:solidFill>
                  <a:schemeClr val="tx1"/>
                </a:solidFill>
              </a:rPr>
              <a:t>need</a:t>
            </a:r>
            <a:r>
              <a:rPr lang="uk-UA" sz="3000" dirty="0">
                <a:solidFill>
                  <a:schemeClr val="tx1"/>
                </a:solidFill>
              </a:rPr>
              <a:t> </a:t>
            </a:r>
            <a:r>
              <a:rPr lang="uk-UA" sz="3000" dirty="0" err="1">
                <a:solidFill>
                  <a:schemeClr val="tx1"/>
                </a:solidFill>
              </a:rPr>
              <a:t>to</a:t>
            </a:r>
            <a:r>
              <a:rPr lang="uk-UA" sz="3000" dirty="0">
                <a:solidFill>
                  <a:schemeClr val="tx1"/>
                </a:solidFill>
              </a:rPr>
              <a:t> </a:t>
            </a:r>
            <a:r>
              <a:rPr lang="uk-UA" sz="3000" dirty="0" err="1">
                <a:solidFill>
                  <a:schemeClr val="tx1"/>
                </a:solidFill>
              </a:rPr>
              <a:t>ignore</a:t>
            </a:r>
            <a:r>
              <a:rPr lang="uk-UA" sz="3000" dirty="0">
                <a:solidFill>
                  <a:schemeClr val="tx1"/>
                </a:solidFill>
              </a:rPr>
              <a:t> </a:t>
            </a:r>
            <a:r>
              <a:rPr lang="uk-UA" sz="3000" dirty="0" err="1">
                <a:solidFill>
                  <a:schemeClr val="tx1"/>
                </a:solidFill>
              </a:rPr>
              <a:t>speciﬁc</a:t>
            </a:r>
            <a:r>
              <a:rPr lang="uk-UA" sz="3000" dirty="0">
                <a:solidFill>
                  <a:schemeClr val="tx1"/>
                </a:solidFill>
              </a:rPr>
              <a:t> </a:t>
            </a:r>
            <a:r>
              <a:rPr lang="uk-UA" sz="3000" dirty="0" err="1">
                <a:solidFill>
                  <a:schemeClr val="tx1"/>
                </a:solidFill>
              </a:rPr>
              <a:t>language</a:t>
            </a:r>
            <a:r>
              <a:rPr lang="uk-UA" sz="3000" dirty="0">
                <a:solidFill>
                  <a:schemeClr val="tx1"/>
                </a:solidFill>
              </a:rPr>
              <a:t> </a:t>
            </a:r>
            <a:r>
              <a:rPr lang="uk-UA" sz="3000" dirty="0" err="1">
                <a:solidFill>
                  <a:schemeClr val="tx1"/>
                </a:solidFill>
              </a:rPr>
              <a:t>uses</a:t>
            </a:r>
            <a:r>
              <a:rPr lang="uk-UA" sz="3000" dirty="0">
                <a:solidFill>
                  <a:schemeClr val="tx1"/>
                </a:solidFill>
              </a:rPr>
              <a:t> </a:t>
            </a:r>
            <a:r>
              <a:rPr lang="uk-UA" sz="3000" dirty="0" err="1">
                <a:solidFill>
                  <a:schemeClr val="tx1"/>
                </a:solidFill>
              </a:rPr>
              <a:t>at</a:t>
            </a:r>
            <a:r>
              <a:rPr lang="uk-UA" sz="3000" dirty="0">
                <a:solidFill>
                  <a:schemeClr val="tx1"/>
                </a:solidFill>
              </a:rPr>
              <a:t> </a:t>
            </a:r>
            <a:r>
              <a:rPr lang="uk-UA" sz="3000" dirty="0" err="1">
                <a:solidFill>
                  <a:schemeClr val="tx1"/>
                </a:solidFill>
              </a:rPr>
              <a:t>any</a:t>
            </a:r>
            <a:r>
              <a:rPr lang="uk-UA" sz="3000" dirty="0">
                <a:solidFill>
                  <a:schemeClr val="tx1"/>
                </a:solidFill>
              </a:rPr>
              <a:t> </a:t>
            </a:r>
            <a:r>
              <a:rPr lang="uk-UA" sz="3000" dirty="0" err="1">
                <a:solidFill>
                  <a:schemeClr val="tx1"/>
                </a:solidFill>
              </a:rPr>
              <a:t>stage</a:t>
            </a:r>
            <a:r>
              <a:rPr lang="uk-UA" sz="3000" dirty="0">
                <a:solidFill>
                  <a:schemeClr val="tx1"/>
                </a:solidFill>
              </a:rPr>
              <a:t> </a:t>
            </a:r>
            <a:r>
              <a:rPr lang="uk-UA" sz="3000" dirty="0" err="1">
                <a:solidFill>
                  <a:schemeClr val="tx1"/>
                </a:solidFill>
              </a:rPr>
              <a:t>as</a:t>
            </a:r>
            <a:r>
              <a:rPr lang="uk-UA" sz="3000" dirty="0">
                <a:solidFill>
                  <a:schemeClr val="tx1"/>
                </a:solidFill>
              </a:rPr>
              <a:t> </a:t>
            </a:r>
            <a:r>
              <a:rPr lang="uk-UA" sz="3000" dirty="0" err="1">
                <a:solidFill>
                  <a:schemeClr val="tx1"/>
                </a:solidFill>
              </a:rPr>
              <a:t>students</a:t>
            </a:r>
            <a:r>
              <a:rPr lang="uk-UA" sz="3000" dirty="0">
                <a:solidFill>
                  <a:schemeClr val="tx1"/>
                </a:solidFill>
              </a:rPr>
              <a:t> </a:t>
            </a:r>
            <a:r>
              <a:rPr lang="uk-UA" sz="3000" dirty="0" err="1">
                <a:solidFill>
                  <a:schemeClr val="tx1"/>
                </a:solidFill>
              </a:rPr>
              <a:t>are</a:t>
            </a:r>
            <a:r>
              <a:rPr lang="uk-UA" sz="3000" dirty="0">
                <a:solidFill>
                  <a:schemeClr val="tx1"/>
                </a:solidFill>
              </a:rPr>
              <a:t> </a:t>
            </a:r>
            <a:r>
              <a:rPr lang="uk-UA" sz="3000" dirty="0" err="1">
                <a:solidFill>
                  <a:schemeClr val="tx1"/>
                </a:solidFill>
              </a:rPr>
              <a:t>likely</a:t>
            </a:r>
            <a:r>
              <a:rPr lang="uk-UA" sz="3000" dirty="0">
                <a:solidFill>
                  <a:schemeClr val="tx1"/>
                </a:solidFill>
              </a:rPr>
              <a:t> </a:t>
            </a:r>
            <a:r>
              <a:rPr lang="uk-UA" sz="3000" dirty="0" err="1">
                <a:solidFill>
                  <a:schemeClr val="tx1"/>
                </a:solidFill>
              </a:rPr>
              <a:t>to</a:t>
            </a:r>
            <a:r>
              <a:rPr lang="uk-UA" sz="3000" dirty="0">
                <a:solidFill>
                  <a:schemeClr val="tx1"/>
                </a:solidFill>
              </a:rPr>
              <a:t> </a:t>
            </a:r>
            <a:r>
              <a:rPr lang="uk-UA" sz="3000" dirty="0" err="1">
                <a:solidFill>
                  <a:schemeClr val="tx1"/>
                </a:solidFill>
              </a:rPr>
              <a:t>notice</a:t>
            </a:r>
            <a:r>
              <a:rPr lang="uk-UA" sz="3000" dirty="0">
                <a:solidFill>
                  <a:schemeClr val="tx1"/>
                </a:solidFill>
              </a:rPr>
              <a:t>, </a:t>
            </a:r>
            <a:r>
              <a:rPr lang="uk-UA" sz="3000" dirty="0" err="1">
                <a:solidFill>
                  <a:schemeClr val="tx1"/>
                </a:solidFill>
              </a:rPr>
              <a:t>understand</a:t>
            </a:r>
            <a:r>
              <a:rPr lang="uk-UA" sz="3000" dirty="0">
                <a:solidFill>
                  <a:schemeClr val="tx1"/>
                </a:solidFill>
              </a:rPr>
              <a:t>, </a:t>
            </a:r>
            <a:r>
              <a:rPr lang="uk-UA" sz="3000" dirty="0" err="1">
                <a:solidFill>
                  <a:schemeClr val="tx1"/>
                </a:solidFill>
              </a:rPr>
              <a:t>and</a:t>
            </a:r>
            <a:r>
              <a:rPr lang="uk-UA" sz="3000" dirty="0">
                <a:solidFill>
                  <a:schemeClr val="tx1"/>
                </a:solidFill>
              </a:rPr>
              <a:t> </a:t>
            </a:r>
            <a:r>
              <a:rPr lang="uk-UA" sz="3000" dirty="0" err="1">
                <a:solidFill>
                  <a:schemeClr val="tx1"/>
                </a:solidFill>
              </a:rPr>
              <a:t>use</a:t>
            </a:r>
            <a:r>
              <a:rPr lang="uk-UA" sz="3000" dirty="0">
                <a:solidFill>
                  <a:schemeClr val="tx1"/>
                </a:solidFill>
              </a:rPr>
              <a:t> </a:t>
            </a:r>
            <a:r>
              <a:rPr lang="uk-UA" sz="3000" dirty="0" err="1">
                <a:solidFill>
                  <a:schemeClr val="tx1"/>
                </a:solidFill>
              </a:rPr>
              <a:t>particular</a:t>
            </a:r>
            <a:r>
              <a:rPr lang="uk-UA" sz="3000" dirty="0">
                <a:solidFill>
                  <a:schemeClr val="tx1"/>
                </a:solidFill>
              </a:rPr>
              <a:t> </a:t>
            </a:r>
            <a:r>
              <a:rPr lang="uk-UA" sz="3000" dirty="0" err="1">
                <a:solidFill>
                  <a:schemeClr val="tx1"/>
                </a:solidFill>
              </a:rPr>
              <a:t>features</a:t>
            </a:r>
            <a:r>
              <a:rPr lang="uk-UA" sz="3000" dirty="0">
                <a:solidFill>
                  <a:schemeClr val="tx1"/>
                </a:solidFill>
              </a:rPr>
              <a:t> </a:t>
            </a:r>
            <a:r>
              <a:rPr lang="uk-UA" sz="3000" dirty="0" err="1">
                <a:solidFill>
                  <a:schemeClr val="tx1"/>
                </a:solidFill>
              </a:rPr>
              <a:t>in</a:t>
            </a:r>
            <a:r>
              <a:rPr lang="uk-UA" sz="3000" dirty="0">
                <a:solidFill>
                  <a:schemeClr val="tx1"/>
                </a:solidFill>
              </a:rPr>
              <a:t> </a:t>
            </a:r>
            <a:r>
              <a:rPr lang="uk-UA" sz="3000" dirty="0" err="1">
                <a:solidFill>
                  <a:schemeClr val="tx1"/>
                </a:solidFill>
              </a:rPr>
              <a:t>the</a:t>
            </a:r>
            <a:r>
              <a:rPr lang="uk-UA" sz="3000" dirty="0">
                <a:solidFill>
                  <a:schemeClr val="tx1"/>
                </a:solidFill>
              </a:rPr>
              <a:t> </a:t>
            </a:r>
            <a:r>
              <a:rPr lang="uk-UA" sz="3000" dirty="0" err="1">
                <a:solidFill>
                  <a:schemeClr val="tx1"/>
                </a:solidFill>
              </a:rPr>
              <a:t>course</a:t>
            </a:r>
            <a:r>
              <a:rPr lang="uk-UA" sz="3000" dirty="0">
                <a:solidFill>
                  <a:schemeClr val="tx1"/>
                </a:solidFill>
              </a:rPr>
              <a:t> </a:t>
            </a:r>
            <a:r>
              <a:rPr lang="uk-UA" sz="3000" dirty="0" err="1">
                <a:solidFill>
                  <a:schemeClr val="tx1"/>
                </a:solidFill>
              </a:rPr>
              <a:t>of</a:t>
            </a:r>
            <a:r>
              <a:rPr lang="uk-UA" sz="3000" dirty="0">
                <a:solidFill>
                  <a:schemeClr val="tx1"/>
                </a:solidFill>
              </a:rPr>
              <a:t> </a:t>
            </a:r>
            <a:r>
              <a:rPr lang="uk-UA" sz="3000" dirty="0" err="1">
                <a:solidFill>
                  <a:schemeClr val="tx1"/>
                </a:solidFill>
              </a:rPr>
              <a:t>communicating</a:t>
            </a:r>
            <a:r>
              <a:rPr lang="uk-UA" sz="3000" dirty="0">
                <a:solidFill>
                  <a:schemeClr val="tx1"/>
                </a:solidFill>
              </a:rPr>
              <a:t> </a:t>
            </a:r>
            <a:r>
              <a:rPr lang="uk-UA" sz="3000" dirty="0" err="1">
                <a:solidFill>
                  <a:schemeClr val="tx1"/>
                </a:solidFill>
              </a:rPr>
              <a:t>in</a:t>
            </a:r>
            <a:r>
              <a:rPr lang="uk-UA" sz="3000" dirty="0">
                <a:solidFill>
                  <a:schemeClr val="tx1"/>
                </a:solidFill>
              </a:rPr>
              <a:t> </a:t>
            </a:r>
            <a:r>
              <a:rPr lang="uk-UA" sz="3000" dirty="0" err="1">
                <a:solidFill>
                  <a:schemeClr val="tx1"/>
                </a:solidFill>
              </a:rPr>
              <a:t>their</a:t>
            </a:r>
            <a:r>
              <a:rPr lang="uk-UA" sz="3000" dirty="0">
                <a:solidFill>
                  <a:schemeClr val="tx1"/>
                </a:solidFill>
              </a:rPr>
              <a:t> </a:t>
            </a:r>
            <a:r>
              <a:rPr lang="uk-UA" sz="3000" dirty="0" err="1">
                <a:solidFill>
                  <a:schemeClr val="tx1"/>
                </a:solidFill>
              </a:rPr>
              <a:t>ﬁeld</a:t>
            </a:r>
            <a:r>
              <a:rPr lang="uk-UA" sz="3000" dirty="0" smtClean="0">
                <a:solidFill>
                  <a:schemeClr val="tx1"/>
                </a:solidFill>
              </a:rPr>
              <a:t>.</a:t>
            </a:r>
            <a:endParaRPr lang="en-GB" sz="3000" dirty="0" smtClean="0">
              <a:solidFill>
                <a:schemeClr val="tx1"/>
              </a:solidFill>
            </a:endParaRPr>
          </a:p>
          <a:p>
            <a:endParaRPr lang="en-US" sz="3200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1/3/2022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96058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1043608" y="548680"/>
            <a:ext cx="7643192" cy="1051520"/>
          </a:xfrm>
        </p:spPr>
        <p:txBody>
          <a:bodyPr/>
          <a:lstStyle/>
          <a:p>
            <a:r>
              <a:rPr lang="en-GB" sz="3200" dirty="0" smtClean="0"/>
              <a:t>Only specific features to be taught?</a:t>
            </a:r>
            <a:endParaRPr lang="en-US" sz="3200" dirty="0"/>
          </a:p>
        </p:txBody>
      </p:sp>
      <p:sp>
        <p:nvSpPr>
          <p:cNvPr id="8" name="Объект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err="1">
                <a:solidFill>
                  <a:schemeClr val="tx1"/>
                </a:solidFill>
              </a:rPr>
              <a:t>professional</a:t>
            </a:r>
            <a:r>
              <a:rPr lang="uk-UA" dirty="0">
                <a:solidFill>
                  <a:schemeClr val="tx1"/>
                </a:solidFill>
              </a:rPr>
              <a:t> </a:t>
            </a:r>
            <a:r>
              <a:rPr lang="uk-UA" dirty="0" err="1">
                <a:solidFill>
                  <a:schemeClr val="tx1"/>
                </a:solidFill>
              </a:rPr>
              <a:t>and</a:t>
            </a:r>
            <a:r>
              <a:rPr lang="uk-UA" dirty="0">
                <a:solidFill>
                  <a:schemeClr val="tx1"/>
                </a:solidFill>
              </a:rPr>
              <a:t> </a:t>
            </a:r>
            <a:r>
              <a:rPr lang="uk-UA" dirty="0" err="1">
                <a:solidFill>
                  <a:schemeClr val="tx1"/>
                </a:solidFill>
              </a:rPr>
              <a:t>academic</a:t>
            </a:r>
            <a:r>
              <a:rPr lang="uk-UA" dirty="0">
                <a:solidFill>
                  <a:schemeClr val="tx1"/>
                </a:solidFill>
              </a:rPr>
              <a:t> </a:t>
            </a:r>
            <a:r>
              <a:rPr lang="uk-UA" dirty="0" err="1">
                <a:solidFill>
                  <a:schemeClr val="tx1"/>
                </a:solidFill>
              </a:rPr>
              <a:t>discourses</a:t>
            </a:r>
            <a:r>
              <a:rPr lang="uk-UA" dirty="0">
                <a:solidFill>
                  <a:schemeClr val="tx1"/>
                </a:solidFill>
              </a:rPr>
              <a:t> </a:t>
            </a:r>
            <a:r>
              <a:rPr lang="uk-UA" dirty="0" err="1">
                <a:solidFill>
                  <a:schemeClr val="tx1"/>
                </a:solidFill>
              </a:rPr>
              <a:t>represent</a:t>
            </a:r>
            <a:r>
              <a:rPr lang="uk-UA" dirty="0">
                <a:solidFill>
                  <a:schemeClr val="tx1"/>
                </a:solidFill>
              </a:rPr>
              <a:t> a </a:t>
            </a:r>
            <a:r>
              <a:rPr lang="uk-UA" dirty="0" err="1">
                <a:solidFill>
                  <a:schemeClr val="tx1"/>
                </a:solidFill>
              </a:rPr>
              <a:t>variety</a:t>
            </a:r>
            <a:r>
              <a:rPr lang="uk-UA" dirty="0">
                <a:solidFill>
                  <a:schemeClr val="tx1"/>
                </a:solidFill>
              </a:rPr>
              <a:t> </a:t>
            </a:r>
            <a:r>
              <a:rPr lang="uk-UA" dirty="0" err="1">
                <a:solidFill>
                  <a:schemeClr val="tx1"/>
                </a:solidFill>
              </a:rPr>
              <a:t>of</a:t>
            </a:r>
            <a:r>
              <a:rPr lang="uk-UA" dirty="0">
                <a:solidFill>
                  <a:schemeClr val="tx1"/>
                </a:solidFill>
              </a:rPr>
              <a:t> </a:t>
            </a:r>
            <a:r>
              <a:rPr lang="uk-UA" dirty="0" err="1">
                <a:solidFill>
                  <a:schemeClr val="tx1"/>
                </a:solidFill>
              </a:rPr>
              <a:t>speciﬁc</a:t>
            </a:r>
            <a:r>
              <a:rPr lang="uk-UA" dirty="0">
                <a:solidFill>
                  <a:schemeClr val="tx1"/>
                </a:solidFill>
              </a:rPr>
              <a:t> </a:t>
            </a:r>
            <a:r>
              <a:rPr lang="uk-UA" dirty="0" err="1">
                <a:solidFill>
                  <a:schemeClr val="tx1"/>
                </a:solidFill>
              </a:rPr>
              <a:t>literacies</a:t>
            </a:r>
            <a:r>
              <a:rPr lang="en-GB" dirty="0">
                <a:solidFill>
                  <a:schemeClr val="tx1"/>
                </a:solidFill>
              </a:rPr>
              <a:t>.</a:t>
            </a:r>
          </a:p>
          <a:p>
            <a:r>
              <a:rPr lang="uk-UA" dirty="0" err="1" smtClean="0">
                <a:solidFill>
                  <a:schemeClr val="tx1"/>
                </a:solidFill>
              </a:rPr>
              <a:t>there</a:t>
            </a:r>
            <a:r>
              <a:rPr lang="uk-UA" dirty="0" smtClean="0">
                <a:solidFill>
                  <a:schemeClr val="tx1"/>
                </a:solidFill>
              </a:rPr>
              <a:t> </a:t>
            </a:r>
            <a:r>
              <a:rPr lang="uk-UA" dirty="0" err="1">
                <a:solidFill>
                  <a:schemeClr val="tx1"/>
                </a:solidFill>
              </a:rPr>
              <a:t>are</a:t>
            </a:r>
            <a:r>
              <a:rPr lang="uk-UA" dirty="0">
                <a:solidFill>
                  <a:schemeClr val="tx1"/>
                </a:solidFill>
              </a:rPr>
              <a:t> </a:t>
            </a:r>
            <a:r>
              <a:rPr lang="uk-UA" dirty="0" err="1">
                <a:solidFill>
                  <a:schemeClr val="tx1"/>
                </a:solidFill>
              </a:rPr>
              <a:t>generalizable</a:t>
            </a:r>
            <a:r>
              <a:rPr lang="uk-UA" dirty="0">
                <a:solidFill>
                  <a:schemeClr val="tx1"/>
                </a:solidFill>
              </a:rPr>
              <a:t> </a:t>
            </a:r>
            <a:r>
              <a:rPr lang="uk-UA" dirty="0" err="1">
                <a:solidFill>
                  <a:schemeClr val="tx1"/>
                </a:solidFill>
              </a:rPr>
              <a:t>skills</a:t>
            </a:r>
            <a:r>
              <a:rPr lang="uk-UA" dirty="0">
                <a:solidFill>
                  <a:schemeClr val="tx1"/>
                </a:solidFill>
              </a:rPr>
              <a:t> </a:t>
            </a:r>
            <a:r>
              <a:rPr lang="en-GB" dirty="0">
                <a:solidFill>
                  <a:schemeClr val="tx1"/>
                </a:solidFill>
              </a:rPr>
              <a:t>and</a:t>
            </a:r>
            <a:r>
              <a:rPr lang="uk-UA" dirty="0">
                <a:solidFill>
                  <a:schemeClr val="tx1"/>
                </a:solidFill>
              </a:rPr>
              <a:t> </a:t>
            </a:r>
            <a:r>
              <a:rPr lang="uk-UA" dirty="0" err="1">
                <a:solidFill>
                  <a:schemeClr val="tx1"/>
                </a:solidFill>
              </a:rPr>
              <a:t>language</a:t>
            </a:r>
            <a:r>
              <a:rPr lang="uk-UA" dirty="0">
                <a:solidFill>
                  <a:schemeClr val="tx1"/>
                </a:solidFill>
              </a:rPr>
              <a:t> </a:t>
            </a:r>
            <a:r>
              <a:rPr lang="en-GB" dirty="0">
                <a:solidFill>
                  <a:schemeClr val="tx1"/>
                </a:solidFill>
              </a:rPr>
              <a:t>features.</a:t>
            </a:r>
          </a:p>
          <a:p>
            <a:r>
              <a:rPr lang="uk-UA" dirty="0" err="1">
                <a:solidFill>
                  <a:schemeClr val="tx1"/>
                </a:solidFill>
              </a:rPr>
              <a:t>adopting</a:t>
            </a:r>
            <a:r>
              <a:rPr lang="uk-UA" dirty="0">
                <a:solidFill>
                  <a:schemeClr val="tx1"/>
                </a:solidFill>
              </a:rPr>
              <a:t> </a:t>
            </a:r>
            <a:r>
              <a:rPr lang="uk-UA" dirty="0" err="1">
                <a:solidFill>
                  <a:schemeClr val="tx1"/>
                </a:solidFill>
              </a:rPr>
              <a:t>speciﬁcity</a:t>
            </a:r>
            <a:r>
              <a:rPr lang="uk-UA" dirty="0">
                <a:solidFill>
                  <a:schemeClr val="tx1"/>
                </a:solidFill>
              </a:rPr>
              <a:t> </a:t>
            </a:r>
            <a:r>
              <a:rPr lang="uk-UA" dirty="0" err="1">
                <a:solidFill>
                  <a:schemeClr val="tx1"/>
                </a:solidFill>
              </a:rPr>
              <a:t>offers</a:t>
            </a:r>
            <a:r>
              <a:rPr lang="uk-UA" dirty="0">
                <a:solidFill>
                  <a:schemeClr val="tx1"/>
                </a:solidFill>
              </a:rPr>
              <a:t> </a:t>
            </a:r>
            <a:r>
              <a:rPr lang="uk-UA" dirty="0" err="1">
                <a:solidFill>
                  <a:schemeClr val="tx1"/>
                </a:solidFill>
              </a:rPr>
              <a:t>more</a:t>
            </a:r>
            <a:r>
              <a:rPr lang="uk-UA" dirty="0">
                <a:solidFill>
                  <a:schemeClr val="tx1"/>
                </a:solidFill>
              </a:rPr>
              <a:t> </a:t>
            </a:r>
            <a:r>
              <a:rPr lang="uk-UA" dirty="0" err="1">
                <a:solidFill>
                  <a:schemeClr val="tx1"/>
                </a:solidFill>
              </a:rPr>
              <a:t>efﬁcient</a:t>
            </a:r>
            <a:r>
              <a:rPr lang="en-GB" dirty="0">
                <a:solidFill>
                  <a:schemeClr val="tx1"/>
                </a:solidFill>
              </a:rPr>
              <a:t> and</a:t>
            </a:r>
            <a:r>
              <a:rPr lang="uk-UA" dirty="0">
                <a:solidFill>
                  <a:schemeClr val="tx1"/>
                </a:solidFill>
              </a:rPr>
              <a:t> </a:t>
            </a:r>
            <a:r>
              <a:rPr lang="uk-UA" dirty="0" err="1">
                <a:solidFill>
                  <a:schemeClr val="tx1"/>
                </a:solidFill>
              </a:rPr>
              <a:t>motivating</a:t>
            </a:r>
            <a:r>
              <a:rPr lang="uk-UA" dirty="0">
                <a:solidFill>
                  <a:schemeClr val="tx1"/>
                </a:solidFill>
              </a:rPr>
              <a:t> </a:t>
            </a:r>
            <a:r>
              <a:rPr lang="uk-UA" dirty="0" err="1">
                <a:solidFill>
                  <a:schemeClr val="tx1"/>
                </a:solidFill>
              </a:rPr>
              <a:t>teach</a:t>
            </a:r>
            <a:r>
              <a:rPr lang="en-GB" dirty="0" err="1" smtClean="0">
                <a:solidFill>
                  <a:schemeClr val="tx1"/>
                </a:solidFill>
              </a:rPr>
              <a:t>ing</a:t>
            </a:r>
            <a:endParaRPr lang="en-GB" dirty="0" smtClean="0">
              <a:solidFill>
                <a:schemeClr val="tx1"/>
              </a:solidFill>
            </a:endParaRPr>
          </a:p>
          <a:p>
            <a:r>
              <a:rPr lang="en-GB" dirty="0" smtClean="0">
                <a:solidFill>
                  <a:schemeClr val="tx1"/>
                </a:solidFill>
              </a:rPr>
              <a:t>Concern over FL teachers’ </a:t>
            </a:r>
            <a:r>
              <a:rPr lang="uk-UA" dirty="0" err="1" smtClean="0">
                <a:solidFill>
                  <a:schemeClr val="tx1"/>
                </a:solidFill>
              </a:rPr>
              <a:t>ab</a:t>
            </a:r>
            <a:r>
              <a:rPr lang="en-GB" dirty="0" err="1" smtClean="0">
                <a:solidFill>
                  <a:schemeClr val="tx1"/>
                </a:solidFill>
              </a:rPr>
              <a:t>ility</a:t>
            </a:r>
            <a:r>
              <a:rPr lang="uk-UA" dirty="0" smtClean="0">
                <a:solidFill>
                  <a:schemeClr val="tx1"/>
                </a:solidFill>
              </a:rPr>
              <a:t> </a:t>
            </a:r>
            <a:r>
              <a:rPr lang="uk-UA" dirty="0" err="1">
                <a:solidFill>
                  <a:schemeClr val="tx1"/>
                </a:solidFill>
              </a:rPr>
              <a:t>to</a:t>
            </a:r>
            <a:r>
              <a:rPr lang="uk-UA" dirty="0">
                <a:solidFill>
                  <a:schemeClr val="tx1"/>
                </a:solidFill>
              </a:rPr>
              <a:t> </a:t>
            </a:r>
            <a:r>
              <a:rPr lang="uk-UA" dirty="0" err="1">
                <a:solidFill>
                  <a:schemeClr val="tx1"/>
                </a:solidFill>
              </a:rPr>
              <a:t>model</a:t>
            </a:r>
            <a:r>
              <a:rPr lang="uk-UA" dirty="0">
                <a:solidFill>
                  <a:schemeClr val="tx1"/>
                </a:solidFill>
              </a:rPr>
              <a:t> </a:t>
            </a:r>
            <a:r>
              <a:rPr lang="uk-UA" dirty="0" err="1">
                <a:solidFill>
                  <a:schemeClr val="tx1"/>
                </a:solidFill>
              </a:rPr>
              <a:t>the</a:t>
            </a:r>
            <a:r>
              <a:rPr lang="uk-UA" dirty="0">
                <a:solidFill>
                  <a:schemeClr val="tx1"/>
                </a:solidFill>
              </a:rPr>
              <a:t> </a:t>
            </a:r>
            <a:r>
              <a:rPr lang="uk-UA" dirty="0" err="1">
                <a:solidFill>
                  <a:schemeClr val="tx1"/>
                </a:solidFill>
              </a:rPr>
              <a:t>expertise</a:t>
            </a:r>
            <a:r>
              <a:rPr lang="uk-UA" dirty="0">
                <a:solidFill>
                  <a:schemeClr val="tx1"/>
                </a:solidFill>
              </a:rPr>
              <a:t> </a:t>
            </a:r>
            <a:r>
              <a:rPr lang="uk-UA" dirty="0" err="1">
                <a:solidFill>
                  <a:schemeClr val="tx1"/>
                </a:solidFill>
              </a:rPr>
              <a:t>of</a:t>
            </a:r>
            <a:r>
              <a:rPr lang="uk-UA" dirty="0">
                <a:solidFill>
                  <a:schemeClr val="tx1"/>
                </a:solidFill>
              </a:rPr>
              <a:t> </a:t>
            </a:r>
            <a:r>
              <a:rPr lang="uk-UA" dirty="0" err="1">
                <a:solidFill>
                  <a:schemeClr val="tx1"/>
                </a:solidFill>
              </a:rPr>
              <a:t>subject</a:t>
            </a:r>
            <a:r>
              <a:rPr lang="uk-UA" dirty="0">
                <a:solidFill>
                  <a:schemeClr val="tx1"/>
                </a:solidFill>
              </a:rPr>
              <a:t> </a:t>
            </a:r>
            <a:r>
              <a:rPr lang="uk-UA" dirty="0" err="1">
                <a:solidFill>
                  <a:schemeClr val="tx1"/>
                </a:solidFill>
              </a:rPr>
              <a:t>specialists</a:t>
            </a:r>
            <a:r>
              <a:rPr lang="uk-UA" dirty="0">
                <a:solidFill>
                  <a:schemeClr val="tx1"/>
                </a:solidFill>
              </a:rPr>
              <a:t> </a:t>
            </a:r>
            <a:r>
              <a:rPr lang="uk-UA" dirty="0" err="1">
                <a:solidFill>
                  <a:schemeClr val="tx1"/>
                </a:solidFill>
              </a:rPr>
              <a:t>and</a:t>
            </a:r>
            <a:r>
              <a:rPr lang="uk-UA" dirty="0">
                <a:solidFill>
                  <a:schemeClr val="tx1"/>
                </a:solidFill>
              </a:rPr>
              <a:t> </a:t>
            </a:r>
            <a:r>
              <a:rPr lang="uk-UA" dirty="0" err="1">
                <a:solidFill>
                  <a:schemeClr val="tx1"/>
                </a:solidFill>
              </a:rPr>
              <a:t>control</a:t>
            </a:r>
            <a:r>
              <a:rPr lang="uk-UA" dirty="0">
                <a:solidFill>
                  <a:schemeClr val="tx1"/>
                </a:solidFill>
              </a:rPr>
              <a:t> </a:t>
            </a:r>
            <a:r>
              <a:rPr lang="uk-UA" dirty="0" err="1">
                <a:solidFill>
                  <a:schemeClr val="tx1"/>
                </a:solidFill>
              </a:rPr>
              <a:t>the</a:t>
            </a:r>
            <a:r>
              <a:rPr lang="uk-UA" dirty="0">
                <a:solidFill>
                  <a:schemeClr val="tx1"/>
                </a:solidFill>
              </a:rPr>
              <a:t> </a:t>
            </a:r>
            <a:r>
              <a:rPr lang="uk-UA" dirty="0" err="1">
                <a:solidFill>
                  <a:schemeClr val="tx1"/>
                </a:solidFill>
              </a:rPr>
              <a:t>subject-knowledge</a:t>
            </a:r>
            <a:r>
              <a:rPr lang="uk-UA" dirty="0">
                <a:solidFill>
                  <a:schemeClr val="tx1"/>
                </a:solidFill>
              </a:rPr>
              <a:t> </a:t>
            </a:r>
            <a:r>
              <a:rPr lang="uk-UA" dirty="0" err="1">
                <a:solidFill>
                  <a:schemeClr val="tx1"/>
                </a:solidFill>
              </a:rPr>
              <a:t>their</a:t>
            </a:r>
            <a:r>
              <a:rPr lang="uk-UA" dirty="0">
                <a:solidFill>
                  <a:schemeClr val="tx1"/>
                </a:solidFill>
              </a:rPr>
              <a:t> </a:t>
            </a:r>
            <a:r>
              <a:rPr lang="uk-UA" dirty="0" err="1">
                <a:solidFill>
                  <a:schemeClr val="tx1"/>
                </a:solidFill>
              </a:rPr>
              <a:t>students</a:t>
            </a:r>
            <a:r>
              <a:rPr lang="uk-UA" dirty="0">
                <a:solidFill>
                  <a:schemeClr val="tx1"/>
                </a:solidFill>
              </a:rPr>
              <a:t> </a:t>
            </a:r>
            <a:r>
              <a:rPr lang="uk-UA" dirty="0" err="1" smtClean="0">
                <a:solidFill>
                  <a:schemeClr val="tx1"/>
                </a:solidFill>
              </a:rPr>
              <a:t>have</a:t>
            </a:r>
            <a:r>
              <a:rPr lang="en-GB" dirty="0" smtClean="0">
                <a:solidFill>
                  <a:schemeClr val="tx1"/>
                </a:solidFill>
              </a:rPr>
              <a:t> to learn.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1/3/2022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20605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i="1" dirty="0"/>
              <a:t>Task 3</a:t>
            </a:r>
            <a:r>
              <a:rPr lang="hu-HU" b="1" i="1" dirty="0" smtClean="0"/>
              <a:t>.</a:t>
            </a: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marL="0" indent="0">
              <a:buNone/>
            </a:pPr>
            <a:r>
              <a:rPr lang="hu-HU" dirty="0" smtClean="0"/>
              <a:t>1</a:t>
            </a:r>
            <a:r>
              <a:rPr lang="hu-HU" dirty="0"/>
              <a:t>. In what respect do LSP programmes differ from traditional FL teaching?</a:t>
            </a:r>
            <a:endParaRPr lang="en-US" dirty="0"/>
          </a:p>
          <a:p>
            <a:pPr marL="0" indent="0">
              <a:buNone/>
            </a:pPr>
            <a:r>
              <a:rPr lang="hu-HU" dirty="0"/>
              <a:t>2. At what language proficiency level should specific language features be introduced in the LSP courses?</a:t>
            </a:r>
            <a:endParaRPr lang="en-US" dirty="0"/>
          </a:p>
          <a:p>
            <a:pPr marL="0" indent="0">
              <a:buNone/>
            </a:pPr>
            <a:r>
              <a:rPr lang="hu-HU" dirty="0"/>
              <a:t>3. Write in two columns features of traditional FL teaching programmes and LSP.</a:t>
            </a:r>
            <a:endParaRPr lang="en-US" dirty="0"/>
          </a:p>
          <a:p>
            <a:pPr marL="0" indent="0">
              <a:buNone/>
            </a:pPr>
            <a:r>
              <a:rPr lang="hu-HU" dirty="0"/>
              <a:t>4. What challanges do language teachers face in light of LSP demands?</a:t>
            </a:r>
            <a:endParaRPr lang="en-US" dirty="0"/>
          </a:p>
          <a:p>
            <a:endParaRPr lang="en-US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1/3/2022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95157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8147248" cy="1080120"/>
          </a:xfrm>
        </p:spPr>
        <p:txBody>
          <a:bodyPr/>
          <a:lstStyle/>
          <a:p>
            <a:r>
              <a:rPr lang="uk-UA" sz="2800" b="1" dirty="0" err="1" smtClean="0"/>
              <a:t>Needs</a:t>
            </a:r>
            <a:r>
              <a:rPr lang="uk-UA" sz="2800" b="1" dirty="0"/>
              <a:t>, </a:t>
            </a:r>
            <a:r>
              <a:rPr lang="uk-UA" sz="2800" b="1" dirty="0" err="1"/>
              <a:t>Contexts</a:t>
            </a:r>
            <a:r>
              <a:rPr lang="uk-UA" sz="2800" b="1" dirty="0"/>
              <a:t>, </a:t>
            </a:r>
            <a:r>
              <a:rPr lang="uk-UA" sz="2800" b="1" dirty="0" err="1"/>
              <a:t>and</a:t>
            </a:r>
            <a:r>
              <a:rPr lang="uk-UA" sz="2800" b="1" dirty="0"/>
              <a:t> </a:t>
            </a:r>
            <a:r>
              <a:rPr lang="uk-UA" sz="2800" b="1" dirty="0" err="1" smtClean="0"/>
              <a:t>Genres</a:t>
            </a: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 lnSpcReduction="10000"/>
          </a:bodyPr>
          <a:lstStyle/>
          <a:p>
            <a:r>
              <a:rPr lang="uk-UA" dirty="0" err="1" smtClean="0">
                <a:solidFill>
                  <a:schemeClr val="tx1"/>
                </a:solidFill>
              </a:rPr>
              <a:t>needs</a:t>
            </a:r>
            <a:r>
              <a:rPr lang="uk-UA" dirty="0" smtClean="0">
                <a:solidFill>
                  <a:schemeClr val="tx1"/>
                </a:solidFill>
              </a:rPr>
              <a:t> </a:t>
            </a:r>
            <a:r>
              <a:rPr lang="uk-UA" dirty="0" err="1">
                <a:solidFill>
                  <a:schemeClr val="tx1"/>
                </a:solidFill>
              </a:rPr>
              <a:t>analysis</a:t>
            </a:r>
            <a:r>
              <a:rPr lang="uk-UA" dirty="0">
                <a:solidFill>
                  <a:schemeClr val="tx1"/>
                </a:solidFill>
              </a:rPr>
              <a:t> </a:t>
            </a:r>
            <a:r>
              <a:rPr lang="en-GB" dirty="0" smtClean="0">
                <a:solidFill>
                  <a:schemeClr val="tx1"/>
                </a:solidFill>
              </a:rPr>
              <a:t>– a </a:t>
            </a:r>
            <a:r>
              <a:rPr lang="uk-UA" dirty="0" err="1" smtClean="0">
                <a:solidFill>
                  <a:schemeClr val="tx1"/>
                </a:solidFill>
              </a:rPr>
              <a:t>systematic</a:t>
            </a:r>
            <a:r>
              <a:rPr lang="uk-UA" dirty="0" smtClean="0">
                <a:solidFill>
                  <a:schemeClr val="tx1"/>
                </a:solidFill>
              </a:rPr>
              <a:t> </a:t>
            </a:r>
            <a:r>
              <a:rPr lang="uk-UA" dirty="0" err="1">
                <a:solidFill>
                  <a:schemeClr val="tx1"/>
                </a:solidFill>
              </a:rPr>
              <a:t>way</a:t>
            </a:r>
            <a:r>
              <a:rPr lang="uk-UA" dirty="0">
                <a:solidFill>
                  <a:schemeClr val="tx1"/>
                </a:solidFill>
              </a:rPr>
              <a:t> </a:t>
            </a:r>
            <a:r>
              <a:rPr lang="uk-UA" dirty="0" err="1">
                <a:solidFill>
                  <a:schemeClr val="tx1"/>
                </a:solidFill>
              </a:rPr>
              <a:t>of</a:t>
            </a:r>
            <a:r>
              <a:rPr lang="uk-UA" dirty="0">
                <a:solidFill>
                  <a:schemeClr val="tx1"/>
                </a:solidFill>
              </a:rPr>
              <a:t> </a:t>
            </a:r>
            <a:r>
              <a:rPr lang="uk-UA" dirty="0" err="1">
                <a:solidFill>
                  <a:schemeClr val="tx1"/>
                </a:solidFill>
              </a:rPr>
              <a:t>identifying</a:t>
            </a:r>
            <a:r>
              <a:rPr lang="uk-UA" dirty="0">
                <a:solidFill>
                  <a:schemeClr val="tx1"/>
                </a:solidFill>
              </a:rPr>
              <a:t> </a:t>
            </a:r>
            <a:r>
              <a:rPr lang="uk-UA" dirty="0" err="1">
                <a:solidFill>
                  <a:schemeClr val="tx1"/>
                </a:solidFill>
              </a:rPr>
              <a:t>the</a:t>
            </a:r>
            <a:r>
              <a:rPr lang="uk-UA" dirty="0">
                <a:solidFill>
                  <a:schemeClr val="tx1"/>
                </a:solidFill>
              </a:rPr>
              <a:t> </a:t>
            </a:r>
            <a:r>
              <a:rPr lang="uk-UA" dirty="0" err="1">
                <a:solidFill>
                  <a:schemeClr val="tx1"/>
                </a:solidFill>
              </a:rPr>
              <a:t>speciﬁc</a:t>
            </a:r>
            <a:r>
              <a:rPr lang="uk-UA" dirty="0">
                <a:solidFill>
                  <a:schemeClr val="tx1"/>
                </a:solidFill>
              </a:rPr>
              <a:t> </a:t>
            </a:r>
            <a:r>
              <a:rPr lang="uk-UA" dirty="0" err="1">
                <a:solidFill>
                  <a:schemeClr val="tx1"/>
                </a:solidFill>
              </a:rPr>
              <a:t>sets</a:t>
            </a:r>
            <a:r>
              <a:rPr lang="uk-UA" dirty="0">
                <a:solidFill>
                  <a:schemeClr val="tx1"/>
                </a:solidFill>
              </a:rPr>
              <a:t> </a:t>
            </a:r>
            <a:r>
              <a:rPr lang="uk-UA" dirty="0" err="1">
                <a:solidFill>
                  <a:schemeClr val="tx1"/>
                </a:solidFill>
              </a:rPr>
              <a:t>of</a:t>
            </a:r>
            <a:r>
              <a:rPr lang="uk-UA" dirty="0">
                <a:solidFill>
                  <a:schemeClr val="tx1"/>
                </a:solidFill>
              </a:rPr>
              <a:t> </a:t>
            </a:r>
            <a:r>
              <a:rPr lang="uk-UA" dirty="0" err="1">
                <a:solidFill>
                  <a:schemeClr val="tx1"/>
                </a:solidFill>
              </a:rPr>
              <a:t>skills</a:t>
            </a:r>
            <a:r>
              <a:rPr lang="uk-UA" dirty="0">
                <a:solidFill>
                  <a:schemeClr val="tx1"/>
                </a:solidFill>
              </a:rPr>
              <a:t>, </a:t>
            </a:r>
            <a:r>
              <a:rPr lang="uk-UA" dirty="0" err="1">
                <a:solidFill>
                  <a:schemeClr val="tx1"/>
                </a:solidFill>
              </a:rPr>
              <a:t>texts</a:t>
            </a:r>
            <a:r>
              <a:rPr lang="uk-UA" dirty="0">
                <a:solidFill>
                  <a:schemeClr val="tx1"/>
                </a:solidFill>
              </a:rPr>
              <a:t>, </a:t>
            </a:r>
            <a:r>
              <a:rPr lang="uk-UA" dirty="0" err="1">
                <a:solidFill>
                  <a:schemeClr val="tx1"/>
                </a:solidFill>
              </a:rPr>
              <a:t>linguistic</a:t>
            </a:r>
            <a:r>
              <a:rPr lang="uk-UA" dirty="0">
                <a:solidFill>
                  <a:schemeClr val="tx1"/>
                </a:solidFill>
              </a:rPr>
              <a:t> </a:t>
            </a:r>
            <a:r>
              <a:rPr lang="uk-UA" dirty="0" err="1" smtClean="0">
                <a:solidFill>
                  <a:schemeClr val="tx1"/>
                </a:solidFill>
              </a:rPr>
              <a:t>forms</a:t>
            </a:r>
            <a:r>
              <a:rPr lang="uk-UA" dirty="0" smtClean="0">
                <a:solidFill>
                  <a:schemeClr val="tx1"/>
                </a:solidFill>
              </a:rPr>
              <a:t> </a:t>
            </a:r>
            <a:r>
              <a:rPr lang="uk-UA" dirty="0" err="1">
                <a:solidFill>
                  <a:schemeClr val="tx1"/>
                </a:solidFill>
              </a:rPr>
              <a:t>and</a:t>
            </a:r>
            <a:r>
              <a:rPr lang="uk-UA" dirty="0">
                <a:solidFill>
                  <a:schemeClr val="tx1"/>
                </a:solidFill>
              </a:rPr>
              <a:t> </a:t>
            </a:r>
            <a:r>
              <a:rPr lang="uk-UA" dirty="0" err="1">
                <a:solidFill>
                  <a:schemeClr val="tx1"/>
                </a:solidFill>
              </a:rPr>
              <a:t>communicative</a:t>
            </a:r>
            <a:r>
              <a:rPr lang="uk-UA" dirty="0">
                <a:solidFill>
                  <a:schemeClr val="tx1"/>
                </a:solidFill>
              </a:rPr>
              <a:t> </a:t>
            </a:r>
            <a:r>
              <a:rPr lang="uk-UA" dirty="0" err="1">
                <a:solidFill>
                  <a:schemeClr val="tx1"/>
                </a:solidFill>
              </a:rPr>
              <a:t>practices</a:t>
            </a:r>
            <a:r>
              <a:rPr lang="uk-UA" dirty="0">
                <a:solidFill>
                  <a:schemeClr val="tx1"/>
                </a:solidFill>
              </a:rPr>
              <a:t> </a:t>
            </a:r>
            <a:r>
              <a:rPr lang="uk-UA" dirty="0" err="1">
                <a:solidFill>
                  <a:schemeClr val="tx1"/>
                </a:solidFill>
              </a:rPr>
              <a:t>that</a:t>
            </a:r>
            <a:r>
              <a:rPr lang="uk-UA" dirty="0">
                <a:solidFill>
                  <a:schemeClr val="tx1"/>
                </a:solidFill>
              </a:rPr>
              <a:t> a </a:t>
            </a:r>
            <a:r>
              <a:rPr lang="uk-UA" dirty="0" err="1">
                <a:solidFill>
                  <a:schemeClr val="tx1"/>
                </a:solidFill>
              </a:rPr>
              <a:t>particular</a:t>
            </a:r>
            <a:r>
              <a:rPr lang="uk-UA" dirty="0">
                <a:solidFill>
                  <a:schemeClr val="tx1"/>
                </a:solidFill>
              </a:rPr>
              <a:t> </a:t>
            </a:r>
            <a:r>
              <a:rPr lang="uk-UA" dirty="0" err="1">
                <a:solidFill>
                  <a:schemeClr val="tx1"/>
                </a:solidFill>
              </a:rPr>
              <a:t>group</a:t>
            </a:r>
            <a:r>
              <a:rPr lang="uk-UA" dirty="0">
                <a:solidFill>
                  <a:schemeClr val="tx1"/>
                </a:solidFill>
              </a:rPr>
              <a:t> </a:t>
            </a:r>
            <a:r>
              <a:rPr lang="uk-UA" dirty="0" err="1">
                <a:solidFill>
                  <a:schemeClr val="tx1"/>
                </a:solidFill>
              </a:rPr>
              <a:t>of</a:t>
            </a:r>
            <a:r>
              <a:rPr lang="uk-UA" dirty="0">
                <a:solidFill>
                  <a:schemeClr val="tx1"/>
                </a:solidFill>
              </a:rPr>
              <a:t> </a:t>
            </a:r>
            <a:r>
              <a:rPr lang="uk-UA" dirty="0" err="1">
                <a:solidFill>
                  <a:schemeClr val="tx1"/>
                </a:solidFill>
              </a:rPr>
              <a:t>learners</a:t>
            </a:r>
            <a:r>
              <a:rPr lang="uk-UA" dirty="0">
                <a:solidFill>
                  <a:schemeClr val="tx1"/>
                </a:solidFill>
              </a:rPr>
              <a:t> </a:t>
            </a:r>
            <a:r>
              <a:rPr lang="uk-UA" dirty="0" err="1">
                <a:solidFill>
                  <a:schemeClr val="tx1"/>
                </a:solidFill>
              </a:rPr>
              <a:t>want</a:t>
            </a:r>
            <a:r>
              <a:rPr lang="uk-UA" dirty="0">
                <a:solidFill>
                  <a:schemeClr val="tx1"/>
                </a:solidFill>
              </a:rPr>
              <a:t> </a:t>
            </a:r>
            <a:r>
              <a:rPr lang="uk-UA" dirty="0" err="1">
                <a:solidFill>
                  <a:schemeClr val="tx1"/>
                </a:solidFill>
              </a:rPr>
              <a:t>to</a:t>
            </a:r>
            <a:r>
              <a:rPr lang="uk-UA" dirty="0">
                <a:solidFill>
                  <a:schemeClr val="tx1"/>
                </a:solidFill>
              </a:rPr>
              <a:t> </a:t>
            </a:r>
            <a:r>
              <a:rPr lang="uk-UA" dirty="0" err="1" smtClean="0">
                <a:solidFill>
                  <a:schemeClr val="tx1"/>
                </a:solidFill>
              </a:rPr>
              <a:t>acquire</a:t>
            </a:r>
            <a:r>
              <a:rPr lang="uk-UA" dirty="0" smtClean="0">
                <a:solidFill>
                  <a:schemeClr val="tx1"/>
                </a:solidFill>
              </a:rPr>
              <a:t>. </a:t>
            </a:r>
            <a:endParaRPr lang="en-GB" dirty="0" smtClean="0">
              <a:solidFill>
                <a:schemeClr val="tx1"/>
              </a:solidFill>
            </a:endParaRPr>
          </a:p>
          <a:p>
            <a:r>
              <a:rPr lang="uk-UA" dirty="0" err="1" smtClean="0">
                <a:solidFill>
                  <a:schemeClr val="tx1"/>
                </a:solidFill>
              </a:rPr>
              <a:t>Needs</a:t>
            </a:r>
            <a:r>
              <a:rPr lang="uk-UA" dirty="0" smtClean="0">
                <a:solidFill>
                  <a:schemeClr val="tx1"/>
                </a:solidFill>
              </a:rPr>
              <a:t> </a:t>
            </a:r>
            <a:r>
              <a:rPr lang="uk-UA" dirty="0" err="1">
                <a:solidFill>
                  <a:schemeClr val="tx1"/>
                </a:solidFill>
              </a:rPr>
              <a:t>assessment</a:t>
            </a:r>
            <a:r>
              <a:rPr lang="uk-UA" dirty="0">
                <a:solidFill>
                  <a:schemeClr val="tx1"/>
                </a:solidFill>
              </a:rPr>
              <a:t> </a:t>
            </a:r>
            <a:r>
              <a:rPr lang="uk-UA" dirty="0" err="1">
                <a:solidFill>
                  <a:schemeClr val="tx1"/>
                </a:solidFill>
              </a:rPr>
              <a:t>is</a:t>
            </a:r>
            <a:r>
              <a:rPr lang="uk-UA" dirty="0">
                <a:solidFill>
                  <a:schemeClr val="tx1"/>
                </a:solidFill>
              </a:rPr>
              <a:t> </a:t>
            </a:r>
            <a:r>
              <a:rPr lang="uk-UA" dirty="0" err="1">
                <a:solidFill>
                  <a:schemeClr val="tx1"/>
                </a:solidFill>
              </a:rPr>
              <a:t>the</a:t>
            </a:r>
            <a:r>
              <a:rPr lang="uk-UA" dirty="0">
                <a:solidFill>
                  <a:schemeClr val="tx1"/>
                </a:solidFill>
              </a:rPr>
              <a:t> </a:t>
            </a:r>
            <a:r>
              <a:rPr lang="uk-UA" dirty="0" err="1">
                <a:solidFill>
                  <a:schemeClr val="tx1"/>
                </a:solidFill>
              </a:rPr>
              <a:t>foundation</a:t>
            </a:r>
            <a:r>
              <a:rPr lang="uk-UA" dirty="0">
                <a:solidFill>
                  <a:schemeClr val="tx1"/>
                </a:solidFill>
              </a:rPr>
              <a:t> </a:t>
            </a:r>
            <a:r>
              <a:rPr lang="en-GB" dirty="0" smtClean="0">
                <a:solidFill>
                  <a:schemeClr val="tx1"/>
                </a:solidFill>
              </a:rPr>
              <a:t>of </a:t>
            </a:r>
            <a:r>
              <a:rPr lang="uk-UA" dirty="0" err="1" smtClean="0">
                <a:solidFill>
                  <a:schemeClr val="tx1"/>
                </a:solidFill>
              </a:rPr>
              <a:t>teaching</a:t>
            </a:r>
            <a:r>
              <a:rPr lang="uk-UA" dirty="0" smtClean="0">
                <a:solidFill>
                  <a:schemeClr val="tx1"/>
                </a:solidFill>
              </a:rPr>
              <a:t> </a:t>
            </a:r>
            <a:r>
              <a:rPr lang="en-GB" dirty="0" smtClean="0">
                <a:solidFill>
                  <a:schemeClr val="tx1"/>
                </a:solidFill>
              </a:rPr>
              <a:t>in LSP.</a:t>
            </a:r>
          </a:p>
          <a:p>
            <a:r>
              <a:rPr lang="en-GB" dirty="0" smtClean="0">
                <a:solidFill>
                  <a:schemeClr val="tx1"/>
                </a:solidFill>
              </a:rPr>
              <a:t>Learner-</a:t>
            </a:r>
            <a:r>
              <a:rPr lang="en-GB" dirty="0" err="1" smtClean="0">
                <a:solidFill>
                  <a:schemeClr val="tx1"/>
                </a:solidFill>
              </a:rPr>
              <a:t>centered</a:t>
            </a:r>
            <a:endParaRPr lang="en-GB" dirty="0" smtClean="0">
              <a:solidFill>
                <a:schemeClr val="tx1"/>
              </a:solidFill>
            </a:endParaRPr>
          </a:p>
          <a:p>
            <a:r>
              <a:rPr lang="uk-UA" dirty="0" err="1" smtClean="0">
                <a:solidFill>
                  <a:schemeClr val="tx1"/>
                </a:solidFill>
              </a:rPr>
              <a:t>Needs</a:t>
            </a:r>
            <a:r>
              <a:rPr lang="en-GB" dirty="0" smtClean="0">
                <a:solidFill>
                  <a:schemeClr val="tx1"/>
                </a:solidFill>
              </a:rPr>
              <a:t>: </a:t>
            </a:r>
            <a:r>
              <a:rPr lang="uk-UA" dirty="0" err="1" smtClean="0">
                <a:solidFill>
                  <a:schemeClr val="tx1"/>
                </a:solidFill>
              </a:rPr>
              <a:t>learners</a:t>
            </a:r>
            <a:r>
              <a:rPr lang="uk-UA" dirty="0">
                <a:solidFill>
                  <a:schemeClr val="tx1"/>
                </a:solidFill>
              </a:rPr>
              <a:t>’ </a:t>
            </a:r>
            <a:r>
              <a:rPr lang="uk-UA" dirty="0" err="1">
                <a:solidFill>
                  <a:schemeClr val="tx1"/>
                </a:solidFill>
              </a:rPr>
              <a:t>goals</a:t>
            </a:r>
            <a:r>
              <a:rPr lang="uk-UA" dirty="0">
                <a:solidFill>
                  <a:schemeClr val="tx1"/>
                </a:solidFill>
              </a:rPr>
              <a:t> </a:t>
            </a:r>
            <a:r>
              <a:rPr lang="uk-UA" dirty="0" err="1">
                <a:solidFill>
                  <a:schemeClr val="tx1"/>
                </a:solidFill>
              </a:rPr>
              <a:t>and</a:t>
            </a:r>
            <a:r>
              <a:rPr lang="uk-UA" dirty="0">
                <a:solidFill>
                  <a:schemeClr val="tx1"/>
                </a:solidFill>
              </a:rPr>
              <a:t> </a:t>
            </a:r>
            <a:r>
              <a:rPr lang="uk-UA" dirty="0" err="1">
                <a:solidFill>
                  <a:schemeClr val="tx1"/>
                </a:solidFill>
              </a:rPr>
              <a:t>backgrounds</a:t>
            </a:r>
            <a:r>
              <a:rPr lang="uk-UA" dirty="0">
                <a:solidFill>
                  <a:schemeClr val="tx1"/>
                </a:solidFill>
              </a:rPr>
              <a:t>, </a:t>
            </a:r>
            <a:r>
              <a:rPr lang="uk-UA" dirty="0" err="1">
                <a:solidFill>
                  <a:schemeClr val="tx1"/>
                </a:solidFill>
              </a:rPr>
              <a:t>their</a:t>
            </a:r>
            <a:r>
              <a:rPr lang="uk-UA" dirty="0">
                <a:solidFill>
                  <a:schemeClr val="tx1"/>
                </a:solidFill>
              </a:rPr>
              <a:t> </a:t>
            </a:r>
            <a:r>
              <a:rPr lang="uk-UA" dirty="0" err="1">
                <a:solidFill>
                  <a:schemeClr val="tx1"/>
                </a:solidFill>
              </a:rPr>
              <a:t>language</a:t>
            </a:r>
            <a:r>
              <a:rPr lang="uk-UA" dirty="0">
                <a:solidFill>
                  <a:schemeClr val="tx1"/>
                </a:solidFill>
              </a:rPr>
              <a:t> </a:t>
            </a:r>
            <a:r>
              <a:rPr lang="uk-UA" dirty="0" err="1">
                <a:solidFill>
                  <a:schemeClr val="tx1"/>
                </a:solidFill>
              </a:rPr>
              <a:t>proﬁciencies</a:t>
            </a:r>
            <a:r>
              <a:rPr lang="uk-UA" dirty="0">
                <a:solidFill>
                  <a:schemeClr val="tx1"/>
                </a:solidFill>
              </a:rPr>
              <a:t>, </a:t>
            </a:r>
            <a:r>
              <a:rPr lang="uk-UA" dirty="0" err="1">
                <a:solidFill>
                  <a:schemeClr val="tx1"/>
                </a:solidFill>
              </a:rPr>
              <a:t>their</a:t>
            </a:r>
            <a:r>
              <a:rPr lang="uk-UA" dirty="0">
                <a:solidFill>
                  <a:schemeClr val="tx1"/>
                </a:solidFill>
              </a:rPr>
              <a:t> </a:t>
            </a:r>
            <a:r>
              <a:rPr lang="uk-UA" dirty="0" err="1">
                <a:solidFill>
                  <a:schemeClr val="tx1"/>
                </a:solidFill>
              </a:rPr>
              <a:t>reasons</a:t>
            </a:r>
            <a:r>
              <a:rPr lang="uk-UA" dirty="0">
                <a:solidFill>
                  <a:schemeClr val="tx1"/>
                </a:solidFill>
              </a:rPr>
              <a:t> </a:t>
            </a:r>
            <a:r>
              <a:rPr lang="uk-UA" dirty="0" err="1">
                <a:solidFill>
                  <a:schemeClr val="tx1"/>
                </a:solidFill>
              </a:rPr>
              <a:t>for</a:t>
            </a:r>
            <a:r>
              <a:rPr lang="uk-UA" dirty="0">
                <a:solidFill>
                  <a:schemeClr val="tx1"/>
                </a:solidFill>
              </a:rPr>
              <a:t> </a:t>
            </a:r>
            <a:r>
              <a:rPr lang="uk-UA" dirty="0" err="1">
                <a:solidFill>
                  <a:schemeClr val="tx1"/>
                </a:solidFill>
              </a:rPr>
              <a:t>taking</a:t>
            </a:r>
            <a:r>
              <a:rPr lang="uk-UA" dirty="0">
                <a:solidFill>
                  <a:schemeClr val="tx1"/>
                </a:solidFill>
              </a:rPr>
              <a:t> </a:t>
            </a:r>
            <a:r>
              <a:rPr lang="uk-UA" dirty="0" err="1">
                <a:solidFill>
                  <a:schemeClr val="tx1"/>
                </a:solidFill>
              </a:rPr>
              <a:t>the</a:t>
            </a:r>
            <a:r>
              <a:rPr lang="uk-UA" dirty="0">
                <a:solidFill>
                  <a:schemeClr val="tx1"/>
                </a:solidFill>
              </a:rPr>
              <a:t> </a:t>
            </a:r>
            <a:r>
              <a:rPr lang="uk-UA" dirty="0" err="1">
                <a:solidFill>
                  <a:schemeClr val="tx1"/>
                </a:solidFill>
              </a:rPr>
              <a:t>course</a:t>
            </a:r>
            <a:r>
              <a:rPr lang="uk-UA" dirty="0">
                <a:solidFill>
                  <a:schemeClr val="tx1"/>
                </a:solidFill>
              </a:rPr>
              <a:t>, </a:t>
            </a:r>
            <a:r>
              <a:rPr lang="uk-UA" dirty="0" err="1">
                <a:solidFill>
                  <a:schemeClr val="tx1"/>
                </a:solidFill>
              </a:rPr>
              <a:t>their</a:t>
            </a:r>
            <a:r>
              <a:rPr lang="uk-UA" dirty="0">
                <a:solidFill>
                  <a:schemeClr val="tx1"/>
                </a:solidFill>
              </a:rPr>
              <a:t> </a:t>
            </a:r>
            <a:r>
              <a:rPr lang="uk-UA" dirty="0" err="1">
                <a:solidFill>
                  <a:schemeClr val="tx1"/>
                </a:solidFill>
              </a:rPr>
              <a:t>teaching</a:t>
            </a:r>
            <a:r>
              <a:rPr lang="uk-UA" dirty="0">
                <a:solidFill>
                  <a:schemeClr val="tx1"/>
                </a:solidFill>
              </a:rPr>
              <a:t> </a:t>
            </a:r>
            <a:r>
              <a:rPr lang="uk-UA" dirty="0" err="1">
                <a:solidFill>
                  <a:schemeClr val="tx1"/>
                </a:solidFill>
              </a:rPr>
              <a:t>and</a:t>
            </a:r>
            <a:r>
              <a:rPr lang="uk-UA" dirty="0">
                <a:solidFill>
                  <a:schemeClr val="tx1"/>
                </a:solidFill>
              </a:rPr>
              <a:t> </a:t>
            </a:r>
            <a:r>
              <a:rPr lang="uk-UA" dirty="0" err="1">
                <a:solidFill>
                  <a:schemeClr val="tx1"/>
                </a:solidFill>
              </a:rPr>
              <a:t>learning</a:t>
            </a:r>
            <a:r>
              <a:rPr lang="uk-UA" dirty="0">
                <a:solidFill>
                  <a:schemeClr val="tx1"/>
                </a:solidFill>
              </a:rPr>
              <a:t> </a:t>
            </a:r>
            <a:r>
              <a:rPr lang="uk-UA" dirty="0" err="1">
                <a:solidFill>
                  <a:schemeClr val="tx1"/>
                </a:solidFill>
              </a:rPr>
              <a:t>preferences</a:t>
            </a:r>
            <a:r>
              <a:rPr lang="uk-UA" dirty="0">
                <a:solidFill>
                  <a:schemeClr val="tx1"/>
                </a:solidFill>
              </a:rPr>
              <a:t>, </a:t>
            </a:r>
            <a:r>
              <a:rPr lang="uk-UA" dirty="0" err="1">
                <a:solidFill>
                  <a:schemeClr val="tx1"/>
                </a:solidFill>
              </a:rPr>
              <a:t>the</a:t>
            </a:r>
            <a:r>
              <a:rPr lang="uk-UA" dirty="0">
                <a:solidFill>
                  <a:schemeClr val="tx1"/>
                </a:solidFill>
              </a:rPr>
              <a:t> </a:t>
            </a:r>
            <a:r>
              <a:rPr lang="uk-UA" dirty="0" err="1">
                <a:solidFill>
                  <a:schemeClr val="tx1"/>
                </a:solidFill>
              </a:rPr>
              <a:t>situations</a:t>
            </a:r>
            <a:r>
              <a:rPr lang="uk-UA" dirty="0">
                <a:solidFill>
                  <a:schemeClr val="tx1"/>
                </a:solidFill>
              </a:rPr>
              <a:t> </a:t>
            </a:r>
            <a:r>
              <a:rPr lang="uk-UA" dirty="0" err="1">
                <a:solidFill>
                  <a:schemeClr val="tx1"/>
                </a:solidFill>
              </a:rPr>
              <a:t>they</a:t>
            </a:r>
            <a:r>
              <a:rPr lang="uk-UA" dirty="0">
                <a:solidFill>
                  <a:schemeClr val="tx1"/>
                </a:solidFill>
              </a:rPr>
              <a:t> </a:t>
            </a:r>
            <a:r>
              <a:rPr lang="uk-UA" dirty="0" err="1">
                <a:solidFill>
                  <a:schemeClr val="tx1"/>
                </a:solidFill>
              </a:rPr>
              <a:t>will</a:t>
            </a:r>
            <a:r>
              <a:rPr lang="uk-UA" dirty="0">
                <a:solidFill>
                  <a:schemeClr val="tx1"/>
                </a:solidFill>
              </a:rPr>
              <a:t> </a:t>
            </a:r>
            <a:r>
              <a:rPr lang="uk-UA" dirty="0" err="1">
                <a:solidFill>
                  <a:schemeClr val="tx1"/>
                </a:solidFill>
              </a:rPr>
              <a:t>need</a:t>
            </a:r>
            <a:r>
              <a:rPr lang="uk-UA" dirty="0">
                <a:solidFill>
                  <a:schemeClr val="tx1"/>
                </a:solidFill>
              </a:rPr>
              <a:t> </a:t>
            </a:r>
            <a:r>
              <a:rPr lang="uk-UA" dirty="0" err="1">
                <a:solidFill>
                  <a:schemeClr val="tx1"/>
                </a:solidFill>
              </a:rPr>
              <a:t>to</a:t>
            </a:r>
            <a:r>
              <a:rPr lang="uk-UA" dirty="0">
                <a:solidFill>
                  <a:schemeClr val="tx1"/>
                </a:solidFill>
              </a:rPr>
              <a:t> </a:t>
            </a:r>
            <a:r>
              <a:rPr lang="uk-UA" dirty="0" err="1">
                <a:solidFill>
                  <a:schemeClr val="tx1"/>
                </a:solidFill>
              </a:rPr>
              <a:t>communicate</a:t>
            </a:r>
            <a:r>
              <a:rPr lang="uk-UA" dirty="0">
                <a:solidFill>
                  <a:schemeClr val="tx1"/>
                </a:solidFill>
              </a:rPr>
              <a:t> </a:t>
            </a:r>
            <a:r>
              <a:rPr lang="uk-UA" dirty="0" err="1">
                <a:solidFill>
                  <a:schemeClr val="tx1"/>
                </a:solidFill>
              </a:rPr>
              <a:t>in</a:t>
            </a:r>
            <a:r>
              <a:rPr lang="uk-UA" dirty="0">
                <a:solidFill>
                  <a:schemeClr val="tx1"/>
                </a:solidFill>
              </a:rPr>
              <a:t>, </a:t>
            </a:r>
            <a:r>
              <a:rPr lang="uk-UA" dirty="0" err="1">
                <a:solidFill>
                  <a:schemeClr val="tx1"/>
                </a:solidFill>
              </a:rPr>
              <a:t>and</a:t>
            </a:r>
            <a:r>
              <a:rPr lang="uk-UA" dirty="0">
                <a:solidFill>
                  <a:schemeClr val="tx1"/>
                </a:solidFill>
              </a:rPr>
              <a:t> </a:t>
            </a:r>
            <a:r>
              <a:rPr lang="uk-UA" dirty="0" err="1">
                <a:solidFill>
                  <a:schemeClr val="tx1"/>
                </a:solidFill>
              </a:rPr>
              <a:t>the</a:t>
            </a:r>
            <a:r>
              <a:rPr lang="uk-UA" dirty="0">
                <a:solidFill>
                  <a:schemeClr val="tx1"/>
                </a:solidFill>
              </a:rPr>
              <a:t> </a:t>
            </a:r>
            <a:r>
              <a:rPr lang="uk-UA" dirty="0" err="1">
                <a:solidFill>
                  <a:schemeClr val="tx1"/>
                </a:solidFill>
              </a:rPr>
              <a:t>genres</a:t>
            </a:r>
            <a:r>
              <a:rPr lang="uk-UA" dirty="0">
                <a:solidFill>
                  <a:schemeClr val="tx1"/>
                </a:solidFill>
              </a:rPr>
              <a:t> </a:t>
            </a:r>
            <a:r>
              <a:rPr lang="uk-UA" dirty="0" err="1">
                <a:solidFill>
                  <a:schemeClr val="tx1"/>
                </a:solidFill>
              </a:rPr>
              <a:t>most</a:t>
            </a:r>
            <a:r>
              <a:rPr lang="uk-UA" dirty="0">
                <a:solidFill>
                  <a:schemeClr val="tx1"/>
                </a:solidFill>
              </a:rPr>
              <a:t> </a:t>
            </a:r>
            <a:r>
              <a:rPr lang="uk-UA" dirty="0" err="1">
                <a:solidFill>
                  <a:schemeClr val="tx1"/>
                </a:solidFill>
              </a:rPr>
              <a:t>often</a:t>
            </a:r>
            <a:r>
              <a:rPr lang="uk-UA" dirty="0">
                <a:solidFill>
                  <a:schemeClr val="tx1"/>
                </a:solidFill>
              </a:rPr>
              <a:t> </a:t>
            </a:r>
            <a:r>
              <a:rPr lang="uk-UA" dirty="0" err="1">
                <a:solidFill>
                  <a:schemeClr val="tx1"/>
                </a:solidFill>
              </a:rPr>
              <a:t>employed</a:t>
            </a:r>
            <a:r>
              <a:rPr lang="uk-UA" dirty="0">
                <a:solidFill>
                  <a:schemeClr val="tx1"/>
                </a:solidFill>
              </a:rPr>
              <a:t> </a:t>
            </a:r>
            <a:r>
              <a:rPr lang="uk-UA" dirty="0" err="1">
                <a:solidFill>
                  <a:schemeClr val="tx1"/>
                </a:solidFill>
              </a:rPr>
              <a:t>in</a:t>
            </a:r>
            <a:r>
              <a:rPr lang="uk-UA" dirty="0">
                <a:solidFill>
                  <a:schemeClr val="tx1"/>
                </a:solidFill>
              </a:rPr>
              <a:t> </a:t>
            </a:r>
            <a:r>
              <a:rPr lang="uk-UA" dirty="0" err="1">
                <a:solidFill>
                  <a:schemeClr val="tx1"/>
                </a:solidFill>
              </a:rPr>
              <a:t>them</a:t>
            </a:r>
            <a:r>
              <a:rPr lang="uk-UA" dirty="0">
                <a:solidFill>
                  <a:schemeClr val="tx1"/>
                </a:solidFill>
              </a:rPr>
              <a:t>. </a:t>
            </a:r>
            <a:endParaRPr lang="en-GB" dirty="0" smtClean="0">
              <a:solidFill>
                <a:schemeClr val="tx1"/>
              </a:solidFill>
            </a:endParaRPr>
          </a:p>
          <a:p>
            <a:r>
              <a:rPr lang="en-GB" dirty="0" smtClean="0">
                <a:solidFill>
                  <a:schemeClr val="tx1"/>
                </a:solidFill>
              </a:rPr>
              <a:t>These are communication needs.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1/3/2022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976156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сполнительная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cuti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1121</TotalTime>
  <Words>1119</Words>
  <Application>Microsoft Office PowerPoint</Application>
  <PresentationFormat>Экран (4:3)</PresentationFormat>
  <Paragraphs>148</Paragraphs>
  <Slides>19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Исполнительная</vt:lpstr>
      <vt:lpstr>THEME: SPECIFIC PURPOSE PROGRAMMES </vt:lpstr>
      <vt:lpstr>1. The Concept of Speciﬁc Purposes</vt:lpstr>
      <vt:lpstr>Traditions in LSP</vt:lpstr>
      <vt:lpstr>Task 2. </vt:lpstr>
      <vt:lpstr>     2. The Case for Speciﬁc Purposes Programs</vt:lpstr>
      <vt:lpstr>       When to introduce specific language features?</vt:lpstr>
      <vt:lpstr>Only specific features to be taught?</vt:lpstr>
      <vt:lpstr>Task 3.</vt:lpstr>
      <vt:lpstr>Needs, Contexts, and Genres</vt:lpstr>
      <vt:lpstr>   Learning needs: what students need to be able to do with language</vt:lpstr>
      <vt:lpstr>Learning context</vt:lpstr>
      <vt:lpstr>Task 4.</vt:lpstr>
      <vt:lpstr>3. Organizing Speciﬁc Language Instruction</vt:lpstr>
      <vt:lpstr>Text-based syllabuses</vt:lpstr>
      <vt:lpstr>Planning of classroom activities in a text-based syllabus</vt:lpstr>
      <vt:lpstr>Content Based Instruction (CBI)</vt:lpstr>
      <vt:lpstr>CBI - in cooperation with subject teachers</vt:lpstr>
      <vt:lpstr>Презентация PowerPoint</vt:lpstr>
      <vt:lpstr>Task 4.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THEME: SPECIFIC PURPOSE PROGRAMMES</dc:title>
  <dc:creator>марианна</dc:creator>
  <cp:lastModifiedBy>марианна</cp:lastModifiedBy>
  <cp:revision>21</cp:revision>
  <dcterms:created xsi:type="dcterms:W3CDTF">2021-01-29T08:37:42Z</dcterms:created>
  <dcterms:modified xsi:type="dcterms:W3CDTF">2022-01-03T12:02:19Z</dcterms:modified>
</cp:coreProperties>
</file>