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2022.01.04.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2022.01.04.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2022.01.04.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2022.01.04.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2022.01.04.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2022.01.04.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2022.01.04.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2022.01.04.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2022.01.04.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2022.01.04.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2022.01.04.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CDE75-89FD-47D4-96B5-7D53BD2E92D4}" type="datetimeFigureOut">
              <a:rPr lang="hu-HU" smtClean="0"/>
              <a:pPr/>
              <a:t>2022.01.04.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6" name="Picture 10" descr="Pro Cultura Subcarpathica - Home | Faceboo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43042" cy="1269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2000240"/>
            <a:ext cx="9144000" cy="1470025"/>
          </a:xfrm>
        </p:spPr>
        <p:txBody>
          <a:bodyPr>
            <a:noAutofit/>
          </a:bodyPr>
          <a:lstStyle/>
          <a:p>
            <a:r>
              <a:rPr lang="hu-H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3200" b="1" dirty="0" err="1" smtClean="0"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hu-H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200" b="1" dirty="0" err="1" smtClean="0">
                <a:latin typeface="Times New Roman" pitchFamily="18" charset="0"/>
                <a:cs typeface="Times New Roman" pitchFamily="18" charset="0"/>
              </a:rPr>
              <a:t>Outline</a:t>
            </a:r>
            <a:r>
              <a:rPr lang="hu-H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Course Title</a:t>
            </a:r>
            <a:r>
              <a:rPr lang="hu-HU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«Розвиток навичок письма  англійською»</a:t>
            </a:r>
            <a:r>
              <a:rPr lang="hu-H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Developing writing skills in English</a:t>
            </a:r>
            <a:endParaRPr lang="hu-H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671894" y="4857760"/>
            <a:ext cx="5472106" cy="1752600"/>
          </a:xfrm>
        </p:spPr>
        <p:txBody>
          <a:bodyPr/>
          <a:lstStyle/>
          <a:p>
            <a:pPr algn="l"/>
            <a:r>
              <a:rPr lang="en-GB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Department</a:t>
            </a: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u-H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Philology</a:t>
            </a:r>
            <a:endParaRPr lang="hu-H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hu-H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Prepared</a:t>
            </a:r>
            <a:r>
              <a:rPr lang="hu-H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hu-H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Katalin Hnatik</a:t>
            </a:r>
            <a:endParaRPr lang="uk-UA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643042" y="428604"/>
            <a:ext cx="72152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Ferenc </a:t>
            </a:r>
            <a:r>
              <a:rPr lang="hu-HU" sz="2800" b="1" dirty="0" err="1" smtClean="0">
                <a:latin typeface="Times New Roman" pitchFamily="18" charset="0"/>
                <a:cs typeface="Times New Roman" pitchFamily="18" charset="0"/>
              </a:rPr>
              <a:t>Rakoczi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hu-HU" sz="2800" b="1" dirty="0" err="1" smtClean="0">
                <a:latin typeface="Times New Roman" pitchFamily="18" charset="0"/>
                <a:cs typeface="Times New Roman" pitchFamily="18" charset="0"/>
              </a:rPr>
              <a:t>Transcarpathian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b="1" dirty="0" err="1" smtClean="0">
                <a:latin typeface="Times New Roman" pitchFamily="18" charset="0"/>
                <a:cs typeface="Times New Roman" pitchFamily="18" charset="0"/>
              </a:rPr>
              <a:t>Hungarian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 College of </a:t>
            </a:r>
            <a:r>
              <a:rPr lang="hu-HU" sz="2800" b="1" dirty="0" err="1" smtClean="0">
                <a:latin typeface="Times New Roman" pitchFamily="18" charset="0"/>
                <a:cs typeface="Times New Roman" pitchFamily="18" charset="0"/>
              </a:rPr>
              <a:t>Higher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 Education</a:t>
            </a:r>
            <a:endParaRPr lang="hu-H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00166" y="0"/>
            <a:ext cx="7186634" cy="1417638"/>
          </a:xfrm>
          <a:noFill/>
        </p:spPr>
        <p:txBody>
          <a:bodyPr>
            <a:normAutofit fontScale="90000"/>
          </a:bodyPr>
          <a:lstStyle/>
          <a:p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Ferenc </a:t>
            </a:r>
            <a:r>
              <a:rPr lang="hu-HU" sz="2700" b="1" dirty="0" err="1" smtClean="0">
                <a:latin typeface="Times New Roman" pitchFamily="18" charset="0"/>
                <a:cs typeface="Times New Roman" pitchFamily="18" charset="0"/>
              </a:rPr>
              <a:t>Rakoczi</a:t>
            </a:r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hu-HU" sz="3100" b="1" dirty="0" err="1" smtClean="0">
                <a:latin typeface="Times New Roman" pitchFamily="18" charset="0"/>
                <a:cs typeface="Times New Roman" pitchFamily="18" charset="0"/>
              </a:rPr>
              <a:t>Transcarpathian</a:t>
            </a:r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700" b="1" dirty="0" err="1" smtClean="0">
                <a:latin typeface="Times New Roman" pitchFamily="18" charset="0"/>
                <a:cs typeface="Times New Roman" pitchFamily="18" charset="0"/>
              </a:rPr>
              <a:t>Hungarian</a:t>
            </a:r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100" b="1" dirty="0" smtClean="0">
                <a:latin typeface="Times New Roman" pitchFamily="18" charset="0"/>
                <a:cs typeface="Times New Roman" pitchFamily="18" charset="0"/>
              </a:rPr>
              <a:t>College</a:t>
            </a:r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hu-HU" sz="2700" b="1" dirty="0" err="1" smtClean="0">
                <a:latin typeface="Times New Roman" pitchFamily="18" charset="0"/>
                <a:cs typeface="Times New Roman" pitchFamily="18" charset="0"/>
              </a:rPr>
              <a:t>Higher</a:t>
            </a:r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 Education</a:t>
            </a: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b="1" dirty="0" smtClean="0">
                <a:latin typeface="Times New Roman" pitchFamily="18" charset="0"/>
                <a:cs typeface="Times New Roman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Course Type 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elective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course</a:t>
            </a: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Course Lecturer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Katalin Hnatik,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phd</a:t>
            </a:r>
            <a:endParaRPr lang="hu-H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Level of the course unit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hu-H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u-HU" sz="2800" b="1" dirty="0" err="1" smtClean="0">
                <a:latin typeface="Times New Roman" pitchFamily="18" charset="0"/>
                <a:cs typeface="Times New Roman" pitchFamily="18" charset="0"/>
              </a:rPr>
              <a:t>Semester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Spring</a:t>
            </a:r>
          </a:p>
          <a:p>
            <a:pPr>
              <a:buNone/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Lectures:1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>
              <a:buNone/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Seminars: 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hu-H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Independent study: 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90</a:t>
            </a:r>
            <a:endParaRPr lang="hu-H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Pro Cultura Subcarpathica - Home | Faceboo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00166" cy="11589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28654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 algn="just">
              <a:buNone/>
            </a:pPr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hu-HU" b="1" dirty="0" err="1" smtClean="0"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b="1" dirty="0" err="1" smtClean="0">
                <a:latin typeface="Times New Roman" pitchFamily="18" charset="0"/>
                <a:cs typeface="Times New Roman" pitchFamily="18" charset="0"/>
              </a:rPr>
              <a:t>description</a:t>
            </a: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contain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about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writing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prewriting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stages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planning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organization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through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actual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writing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revision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editing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It also provides various descriptive, editing, assessing techniques that can improve the quality of essays students write.</a:t>
            </a:r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hu-HU" b="1" dirty="0" err="1" smtClean="0">
                <a:latin typeface="Times New Roman" pitchFamily="18" charset="0"/>
                <a:cs typeface="Times New Roman" pitchFamily="18" charset="0"/>
              </a:rPr>
              <a:t>Goals</a:t>
            </a: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hu-HU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designed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improve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students’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understanding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application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techniques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skills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professional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writing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focuses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develop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 and expand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ing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essay composition skills and introduce students to the practice of writing for social purposes. </a:t>
            </a:r>
            <a:endParaRPr lang="hu-H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u-HU" b="1" dirty="0" err="1" smtClean="0"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b="1" dirty="0" err="1" smtClean="0">
                <a:latin typeface="Times New Roman" pitchFamily="18" charset="0"/>
                <a:cs typeface="Times New Roman" pitchFamily="18" charset="0"/>
              </a:rPr>
              <a:t>Requirements</a:t>
            </a: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Active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participation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both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lectures and seminars.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Complete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given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tasks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write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a Module test and a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final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test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comprises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final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grade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Main </a:t>
            </a:r>
            <a:r>
              <a:rPr lang="hu-HU" b="1" dirty="0" err="1" smtClean="0">
                <a:latin typeface="Times New Roman" pitchFamily="18" charset="0"/>
                <a:cs typeface="Times New Roman" pitchFamily="18" charset="0"/>
              </a:rPr>
              <a:t>topics</a:t>
            </a: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Letter writing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Formal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informal and semi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formal letters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Transactional letters</a:t>
            </a:r>
            <a:endParaRPr lang="hu-HU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Descriptive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writing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>
              <a:buNone/>
            </a:pP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Argumentative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essays</a:t>
            </a:r>
            <a:endParaRPr lang="hu-HU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Assessment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letters</a:t>
            </a:r>
            <a:endParaRPr lang="hu-H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hu-HU" dirty="0"/>
          </a:p>
        </p:txBody>
      </p:sp>
      <p:pic>
        <p:nvPicPr>
          <p:cNvPr id="3074" name="Picture 2" descr="Pro Cultura Subcarpathica - Home | Faceboo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71604" cy="1214141"/>
          </a:xfrm>
          <a:prstGeom prst="rect">
            <a:avLst/>
          </a:prstGeom>
          <a:noFill/>
        </p:spPr>
      </p:pic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1500166" y="274638"/>
            <a:ext cx="7186634" cy="1143000"/>
          </a:xfrm>
        </p:spPr>
        <p:txBody>
          <a:bodyPr>
            <a:normAutofit fontScale="90000"/>
          </a:bodyPr>
          <a:lstStyle/>
          <a:p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Ferenc </a:t>
            </a:r>
            <a:r>
              <a:rPr lang="hu-HU" sz="2700" b="1" dirty="0" err="1" smtClean="0">
                <a:latin typeface="Times New Roman" pitchFamily="18" charset="0"/>
                <a:cs typeface="Times New Roman" pitchFamily="18" charset="0"/>
              </a:rPr>
              <a:t>Rakoczi</a:t>
            </a:r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hu-HU" sz="3100" b="1" dirty="0" err="1" smtClean="0">
                <a:latin typeface="Times New Roman" pitchFamily="18" charset="0"/>
                <a:cs typeface="Times New Roman" pitchFamily="18" charset="0"/>
              </a:rPr>
              <a:t>Transcarpathian</a:t>
            </a:r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700" b="1" dirty="0" err="1" smtClean="0">
                <a:latin typeface="Times New Roman" pitchFamily="18" charset="0"/>
                <a:cs typeface="Times New Roman" pitchFamily="18" charset="0"/>
              </a:rPr>
              <a:t>Hungarian</a:t>
            </a:r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100" b="1" dirty="0" smtClean="0">
                <a:latin typeface="Times New Roman" pitchFamily="18" charset="0"/>
                <a:cs typeface="Times New Roman" pitchFamily="18" charset="0"/>
              </a:rPr>
              <a:t>College</a:t>
            </a:r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hu-HU" sz="2700" b="1" dirty="0" err="1" smtClean="0">
                <a:latin typeface="Times New Roman" pitchFamily="18" charset="0"/>
                <a:cs typeface="Times New Roman" pitchFamily="18" charset="0"/>
              </a:rPr>
              <a:t>Higher</a:t>
            </a:r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 Education</a:t>
            </a: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b="1" dirty="0" smtClean="0">
                <a:latin typeface="Times New Roman" pitchFamily="18" charset="0"/>
                <a:cs typeface="Times New Roman" pitchFamily="18" charset="0"/>
              </a:rPr>
            </a:br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71604" y="274638"/>
            <a:ext cx="7115196" cy="1143000"/>
          </a:xfrm>
        </p:spPr>
        <p:txBody>
          <a:bodyPr>
            <a:normAutofit/>
          </a:bodyPr>
          <a:lstStyle/>
          <a:p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Ferenc </a:t>
            </a:r>
            <a:r>
              <a:rPr lang="hu-HU" sz="2800" b="1" dirty="0" err="1" smtClean="0">
                <a:latin typeface="Times New Roman" pitchFamily="18" charset="0"/>
                <a:cs typeface="Times New Roman" pitchFamily="18" charset="0"/>
              </a:rPr>
              <a:t>Rakoczi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hu-HU" sz="2800" b="1" dirty="0" err="1" smtClean="0">
                <a:latin typeface="Times New Roman" pitchFamily="18" charset="0"/>
                <a:cs typeface="Times New Roman" pitchFamily="18" charset="0"/>
              </a:rPr>
              <a:t>Transcarpathian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b="1" dirty="0" err="1" smtClean="0">
                <a:latin typeface="Times New Roman" pitchFamily="18" charset="0"/>
                <a:cs typeface="Times New Roman" pitchFamily="18" charset="0"/>
              </a:rPr>
              <a:t>Hungarian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 College of </a:t>
            </a:r>
            <a:r>
              <a:rPr lang="hu-HU" sz="2800" b="1" dirty="0" err="1" smtClean="0">
                <a:latin typeface="Times New Roman" pitchFamily="18" charset="0"/>
                <a:cs typeface="Times New Roman" pitchFamily="18" charset="0"/>
              </a:rPr>
              <a:t>Higher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 Education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b="1" dirty="0" err="1" smtClean="0">
                <a:latin typeface="Times New Roman" pitchFamily="18" charset="0"/>
                <a:cs typeface="Times New Roman" pitchFamily="18" charset="0"/>
              </a:rPr>
              <a:t>Class</a:t>
            </a: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b="1" dirty="0" err="1" smtClean="0">
                <a:latin typeface="Times New Roman" pitchFamily="18" charset="0"/>
                <a:cs typeface="Times New Roman" pitchFamily="18" charset="0"/>
              </a:rPr>
              <a:t>procedure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Lectures and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demonstrations</a:t>
            </a: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Seminars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-a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ssessment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through writing exercises </a:t>
            </a: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u-HU" sz="2800" b="1" dirty="0" err="1" smtClean="0">
                <a:latin typeface="Times New Roman" pitchFamily="18" charset="0"/>
                <a:cs typeface="Times New Roman" pitchFamily="18" charset="0"/>
              </a:rPr>
              <a:t>Academic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b="1" dirty="0" err="1" smtClean="0">
                <a:latin typeface="Times New Roman" pitchFamily="18" charset="0"/>
                <a:cs typeface="Times New Roman" pitchFamily="18" charset="0"/>
              </a:rPr>
              <a:t>Honesty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hu-HU" sz="2800" b="1" dirty="0" err="1" smtClean="0">
                <a:latin typeface="Times New Roman" pitchFamily="18" charset="0"/>
                <a:cs typeface="Times New Roman" pitchFamily="18" charset="0"/>
              </a:rPr>
              <a:t>Plagiarism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needs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be honest. Students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allowed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plagiarize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material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assignment</a:t>
            </a: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u-HU" sz="2800" b="1" dirty="0" err="1" smtClean="0">
                <a:latin typeface="Times New Roman" pitchFamily="18" charset="0"/>
                <a:cs typeface="Times New Roman" pitchFamily="18" charset="0"/>
              </a:rPr>
              <a:t>Evaluation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final grade reflects o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in-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class writing and participation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, module test,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final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test</a:t>
            </a: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Pro Cultura Subcarpathica - Home | Faceboo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71604" cy="12141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85720" y="1142984"/>
            <a:ext cx="8229600" cy="54832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Basic </a:t>
            </a:r>
            <a:r>
              <a:rPr lang="hu-HU" sz="2800" b="1" dirty="0" err="1" smtClean="0">
                <a:latin typeface="Times New Roman" pitchFamily="18" charset="0"/>
                <a:cs typeface="Times New Roman" pitchFamily="18" charset="0"/>
              </a:rPr>
              <a:t>reference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Olson, Judith F. Writing skills success in 20 minutes a day.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LearningExpress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LLC, New York. 2009. - p. 208.</a:t>
            </a: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Evans V.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Successful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writing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Upper-intermediate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Expess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ublishing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2008. -  p. 138</a:t>
            </a: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u-HU" sz="2400" smtClean="0">
                <a:latin typeface="Times New Roman" pitchFamily="18" charset="0"/>
                <a:cs typeface="Times New Roman" pitchFamily="18" charset="0"/>
              </a:rPr>
              <a:t>Evans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V.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Successful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writing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Proficieny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Expess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ublishing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2000. -  p. 160</a:t>
            </a: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Sundem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G. Improving student writing skills. Corinne Burton, M.A.Ed. 2008. -  p. 138.</a:t>
            </a: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hu-HU" dirty="0"/>
          </a:p>
        </p:txBody>
      </p:sp>
      <p:pic>
        <p:nvPicPr>
          <p:cNvPr id="4" name="Picture 2" descr="Pro Cultura Subcarpathica - Home | Faceboo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71604" cy="1214141"/>
          </a:xfrm>
          <a:prstGeom prst="rect">
            <a:avLst/>
          </a:prstGeom>
          <a:noFill/>
        </p:spPr>
      </p:pic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1714480" y="274638"/>
            <a:ext cx="6972320" cy="939784"/>
          </a:xfrm>
        </p:spPr>
        <p:txBody>
          <a:bodyPr>
            <a:normAutofit fontScale="90000"/>
          </a:bodyPr>
          <a:lstStyle/>
          <a:p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Ferenc </a:t>
            </a:r>
            <a:r>
              <a:rPr lang="hu-HU" sz="2700" b="1" dirty="0" err="1" smtClean="0">
                <a:latin typeface="Times New Roman" pitchFamily="18" charset="0"/>
                <a:cs typeface="Times New Roman" pitchFamily="18" charset="0"/>
              </a:rPr>
              <a:t>Rakoczi</a:t>
            </a:r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hu-HU" sz="3100" b="1" dirty="0" err="1" smtClean="0">
                <a:latin typeface="Times New Roman" pitchFamily="18" charset="0"/>
                <a:cs typeface="Times New Roman" pitchFamily="18" charset="0"/>
              </a:rPr>
              <a:t>Transcarpathian</a:t>
            </a:r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700" b="1" dirty="0" err="1" smtClean="0">
                <a:latin typeface="Times New Roman" pitchFamily="18" charset="0"/>
                <a:cs typeface="Times New Roman" pitchFamily="18" charset="0"/>
              </a:rPr>
              <a:t>Hungarian</a:t>
            </a:r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100" b="1" dirty="0" smtClean="0">
                <a:latin typeface="Times New Roman" pitchFamily="18" charset="0"/>
                <a:cs typeface="Times New Roman" pitchFamily="18" charset="0"/>
              </a:rPr>
              <a:t>College</a:t>
            </a:r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hu-HU" sz="2700" b="1" dirty="0" err="1" smtClean="0">
                <a:latin typeface="Times New Roman" pitchFamily="18" charset="0"/>
                <a:cs typeface="Times New Roman" pitchFamily="18" charset="0"/>
              </a:rPr>
              <a:t>Higher</a:t>
            </a:r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 Education</a:t>
            </a: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b="1" dirty="0" smtClean="0">
                <a:latin typeface="Times New Roman" pitchFamily="18" charset="0"/>
                <a:cs typeface="Times New Roman" pitchFamily="18" charset="0"/>
              </a:rPr>
            </a:br>
            <a:endParaRPr lang="hu-H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365</Words>
  <PresentationFormat>Diavetítés a képernyőre (4:3 oldalarány)</PresentationFormat>
  <Paragraphs>38</Paragraphs>
  <Slides>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Office-téma</vt:lpstr>
      <vt:lpstr> Course Outline  Course Title: «Розвиток навичок письма  англійською» Developing writing skills in English</vt:lpstr>
      <vt:lpstr>Ferenc Rakoczi II Transcarpathian Hungarian College of Higher Education </vt:lpstr>
      <vt:lpstr>Ferenc Rakoczi II Transcarpathian Hungarian College of Higher Education </vt:lpstr>
      <vt:lpstr>Ferenc Rakoczi II Transcarpathian Hungarian College of Higher Education</vt:lpstr>
      <vt:lpstr>Ferenc Rakoczi II Transcarpathian Hungarian College of Higher Education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Title: «Розвиток навичок письма  англійською» Developing writing skills in English</dc:title>
  <dc:creator>BOSS</dc:creator>
  <cp:lastModifiedBy>BOSS</cp:lastModifiedBy>
  <cp:revision>26</cp:revision>
  <dcterms:created xsi:type="dcterms:W3CDTF">2021-08-16T14:03:13Z</dcterms:created>
  <dcterms:modified xsi:type="dcterms:W3CDTF">2022-01-04T11:42:34Z</dcterms:modified>
</cp:coreProperties>
</file>