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  <p:sldId id="259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1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62A6-7E31-4B31-909A-3AD99D0E4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E6769-4858-401C-8A6C-4690C57A7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73421-46BB-4182-9447-6B32772F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4298-0A20-49C8-9947-45876CE70757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F35A1-584C-46C6-AFDD-68CC4AB4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B63E0-A51E-4358-A307-21C49452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1136-CF10-4A3D-8C09-BDFE6A808C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93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3E71-28D0-4EB0-8BDC-52FBDDAE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C2940-575C-40A3-9EF7-7E33F6850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A9D47-BD61-451B-9E01-85DBED1B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4298-0A20-49C8-9947-45876CE70757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FA328-3FC3-494A-9C34-8310CD1B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2F82F-98E1-4A93-94D4-BF94F9F0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1136-CF10-4A3D-8C09-BDFE6A808C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62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C626D-AC98-4A91-B483-16A38B3E5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127F0-78E7-4A37-A4CE-06AEE0DEB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4FCA0-B70A-4A58-B6F8-72B5F451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4298-0A20-49C8-9947-45876CE70757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CD85F-A535-44B9-803A-A6F21B3B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78FF2-ACC3-489A-9D97-A506E773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1136-CF10-4A3D-8C09-BDFE6A808C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403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6BCF-E512-472A-85D0-4B50B493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7A6AE-55D3-4371-9678-190F46DD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F1E88-7BD1-40D7-9CCA-C403194B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4298-0A20-49C8-9947-45876CE70757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62778-C1E3-4094-ADFE-50CEE0F7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81CC3-5E85-4183-9DA6-302E7757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1136-CF10-4A3D-8C09-BDFE6A808C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35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54F57-C429-4976-9683-41043647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2F09-9CBB-41F5-A051-87AA55A51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F9F89-CE8F-448A-BA24-413DB3AC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4298-0A20-49C8-9947-45876CE70757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20EF3-8A16-4368-AA0B-5DE02459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8BAE-4013-4EFD-8F11-935A62E6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1136-CF10-4A3D-8C09-BDFE6A808C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583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8073-231C-44AB-9E5D-4ED7745B8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35A9F-2FE9-44CC-8C78-73F964F09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CB72F-A114-4C8B-B26A-A0C3B9F13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85245-5CDC-45DC-A0CA-9C268794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4298-0A20-49C8-9947-45876CE70757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B1D7F-DE34-4982-B8B1-60DA8947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E3D8B-94B4-4769-8442-E0322450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1136-CF10-4A3D-8C09-BDFE6A808C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2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498D-2253-4297-9595-A02EB524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176C3-26C3-45A7-A39D-901A82E93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4AE5E-881C-44B3-AD28-F18358F6C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464DF-D36C-42FB-97CC-A849C1423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0C49C-1DF6-47BC-B750-C270DBCAC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FEC19-F4C5-4997-BD04-A4FC6341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4298-0A20-49C8-9947-45876CE70757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B4ABA-C990-4123-90C2-BD6C557A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744225-CCDC-4035-AC07-27897D29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1136-CF10-4A3D-8C09-BDFE6A808C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94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14668-F444-421B-A195-4977BE16E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16E33-505F-4114-A04F-EF309AF3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4298-0A20-49C8-9947-45876CE70757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575DF-7AD8-4BCE-B56F-958701C2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92E75-A128-44FC-AAF5-8BD40B4C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1136-CF10-4A3D-8C09-BDFE6A808C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657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37CA0-F47E-47D4-824D-AC6583B6C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4298-0A20-49C8-9947-45876CE70757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0382E-0756-4A76-AFD5-FA8CB4A4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44882-CAB7-4045-86A3-895A5B2B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1136-CF10-4A3D-8C09-BDFE6A808C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93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AF2A-8F0E-43D2-8A36-E5BB9BC7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40F4B-0177-4DB9-806A-DF40F8B1C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070D6-0180-4E58-BAFA-B55140F62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89783-DC37-44DB-8B3E-0277F29B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4298-0A20-49C8-9947-45876CE70757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F6F61-3C6D-43EA-B52A-D3B034D2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7B36B-5C88-4ED8-A1AA-D0292209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1136-CF10-4A3D-8C09-BDFE6A808C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244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E4CCC-40D8-488E-83C0-3DBBDB3E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AD6D8-9D16-4114-8D18-E3D2E5F1C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2F20A-737E-4ACE-A7F1-796ECDF15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DB523-B7E1-4ED4-B596-87EA8D92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4298-0A20-49C8-9947-45876CE70757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BB0E4-E39F-499D-96EF-37360D36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1BD1F-CF69-457F-A74B-D88AA333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1136-CF10-4A3D-8C09-BDFE6A808C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87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E6808B-E71B-42A0-B1C0-D89A8A42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E81C1-3448-42C6-8E12-10A1F0BD9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30CF7-5785-4AEB-8AED-9472766BF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E4298-0A20-49C8-9947-45876CE70757}" type="datetimeFigureOut">
              <a:rPr lang="hu-HU" smtClean="0"/>
              <a:t>2020. 09. 30.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66837-F99D-4916-AA29-66DF60387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B5A4B-D7F8-478E-A9E9-DBD0EF06B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61136-CF10-4A3D-8C09-BDFE6A808C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84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3F11-2E44-493A-9741-8D839D3FC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46F50-2964-44C4-9F23-94AE1C28A9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FD575-70AC-4C5E-899F-B777F35CD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74"/>
          <a:stretch/>
        </p:blipFill>
        <p:spPr>
          <a:xfrm>
            <a:off x="0" y="0"/>
            <a:ext cx="12192001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41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6FB4C-DA34-4DA7-98F2-648014E3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C21733-05BE-4AE4-BDBB-0D7338F41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7948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97B6-1E1E-4D6C-9638-D70C7F6C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143700-9009-40D7-9572-D900BAFD9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42470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3CD9E-9E02-4CC2-AAD2-21B05F91A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3D920E-0B7B-470D-A6A0-F4FFDD549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2443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F87A1-7361-4840-85B2-E5A4B900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FCB715-A12A-4531-A079-15127BA64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2008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6C166-3A71-498B-AEDC-EA9C7131F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C5479D-6FD5-41B9-963B-1F44B7A83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3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9619-00B3-4B37-9105-9F270A83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2D9427-E8A9-410D-BBE2-D2AC56CA7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352"/>
          </a:xfrm>
        </p:spPr>
      </p:pic>
    </p:spTree>
    <p:extLst>
      <p:ext uri="{BB962C8B-B14F-4D97-AF65-F5344CB8AC3E}">
        <p14:creationId xmlns:p14="http://schemas.microsoft.com/office/powerpoint/2010/main" val="366345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8E96-7E33-4558-AFA2-0555C9A9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B991E7-6BF3-4A10-8217-1151214FE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7834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B1F27-800D-4396-9414-730EA4BC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D7F833-EB46-4B3D-8E25-BBA2E7570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565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DC31-C4B4-406D-AF5A-6515CE2C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4B3B7-754E-4E76-9C87-BE21C010B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8106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5803-DB48-4500-A46C-41F52CDFC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F07F9D-A0CC-4250-AAEB-DC9BA3BA6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396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3C21-EBFF-4F2C-B8F9-07DD7C84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38B0D5-8F06-46FD-8CD2-61DE67A99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8733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</dc:title>
  <dc:creator>Gabor Kovacs</dc:creator>
  <cp:lastModifiedBy>Gabor Kovacs</cp:lastModifiedBy>
  <cp:revision>6</cp:revision>
  <dcterms:created xsi:type="dcterms:W3CDTF">2020-09-30T10:58:20Z</dcterms:created>
  <dcterms:modified xsi:type="dcterms:W3CDTF">2020-09-30T11:03:17Z</dcterms:modified>
</cp:coreProperties>
</file>