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7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D11B-A24C-48BC-9239-F312EEA9F5C4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9132E-C50A-4DB9-BE67-F7615EF04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62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776" y="5635667"/>
            <a:ext cx="6892032" cy="12241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2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59832" y="53374"/>
            <a:ext cx="5904656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2915816" y="1628800"/>
            <a:ext cx="612068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4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05.10.2020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5846618"/>
            <a:ext cx="6617243" cy="101138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The Celtic Kingdoms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Wales, Scotland, Ireland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Scotland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6" y="1196752"/>
            <a:ext cx="6588224" cy="5661248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Picts</a:t>
            </a:r>
            <a:r>
              <a:rPr lang="en-US" dirty="0"/>
              <a:t> were different form the Celts because they inherited their rights, their names and properties from their mothers, not from their fathers. </a:t>
            </a:r>
          </a:p>
          <a:p>
            <a:r>
              <a:rPr lang="en-US" dirty="0"/>
              <a:t>The non-</a:t>
            </a:r>
            <a:r>
              <a:rPr lang="en-US" dirty="0" err="1"/>
              <a:t>Pictish</a:t>
            </a:r>
            <a:r>
              <a:rPr lang="en-US" dirty="0"/>
              <a:t> inhabitants were mainly Scots. The Scots were Celtic settlers who had started to move into the Highlands from Ireland in the fourth century. </a:t>
            </a:r>
          </a:p>
          <a:p>
            <a:r>
              <a:rPr lang="en-US" dirty="0"/>
              <a:t>In 843 the </a:t>
            </a:r>
            <a:r>
              <a:rPr lang="en-US" dirty="0" err="1"/>
              <a:t>Pictish</a:t>
            </a:r>
            <a:r>
              <a:rPr lang="en-US" dirty="0"/>
              <a:t> and Scottish kingdoms were united under a Scottish king. </a:t>
            </a:r>
          </a:p>
          <a:p>
            <a:r>
              <a:rPr lang="en-US" dirty="0"/>
              <a:t>The third group were the Britons, who inhabited the lowlands, and had been part of the Romano-British world.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2900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Scotland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6" y="1196752"/>
            <a:ext cx="6588224" cy="566124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Finally, there were Angles from </a:t>
            </a:r>
            <a:r>
              <a:rPr lang="en-US" dirty="0" err="1"/>
              <a:t>Northumbria</a:t>
            </a:r>
            <a:r>
              <a:rPr lang="en-US" dirty="0"/>
              <a:t> who had pushed northwards into the Scottish Lowlands.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Unity between </a:t>
            </a:r>
            <a:r>
              <a:rPr lang="en-US" dirty="0" err="1"/>
              <a:t>Picts</a:t>
            </a:r>
            <a:r>
              <a:rPr lang="en-US" dirty="0"/>
              <a:t>, Scots and Britons was achieved for several reasons. They all shared their way of life, although they kept some animals, they spent more time growing crops.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Land was held by individual people. Land was distributed for farming by the local lord. This system encouraged the Angles of Scotland to develop a non-tribal system of control.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As in Ireland and Wales, foreign invaders increased the speed of political change. Vikings attacked the coastal areas of Scotland. 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50" y="1588600"/>
            <a:ext cx="2643363" cy="4454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7250" y="6027003"/>
            <a:ext cx="393950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Clach</a:t>
            </a:r>
            <a:r>
              <a:rPr lang="en-US" sz="2400" dirty="0"/>
              <a:t> an </a:t>
            </a:r>
            <a:r>
              <a:rPr lang="en-US" sz="2400" dirty="0" err="1"/>
              <a:t>Tiompain</a:t>
            </a:r>
            <a:r>
              <a:rPr lang="en-US" sz="2400" dirty="0"/>
              <a:t>, a </a:t>
            </a:r>
            <a:r>
              <a:rPr lang="en-US" sz="2400" dirty="0" err="1"/>
              <a:t>Pictish</a:t>
            </a:r>
            <a:r>
              <a:rPr lang="en-US" sz="2400" dirty="0"/>
              <a:t> symbol stone in </a:t>
            </a:r>
            <a:r>
              <a:rPr lang="en-US" sz="2400" dirty="0" err="1"/>
              <a:t>Strathpeffer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046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Scotland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6" y="1196752"/>
            <a:ext cx="6588224" cy="566124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In order to resist them, </a:t>
            </a:r>
            <a:r>
              <a:rPr lang="en-US" dirty="0" err="1"/>
              <a:t>Picts</a:t>
            </a:r>
            <a:r>
              <a:rPr lang="en-US" dirty="0"/>
              <a:t> and Scots fought together against the enemy raiders and settlers. </a:t>
            </a:r>
          </a:p>
          <a:p>
            <a:r>
              <a:rPr lang="en-US" dirty="0"/>
              <a:t>However, the English were a greater danger than the Vikings. The Scots decided to seek the friendship of the English. </a:t>
            </a:r>
          </a:p>
          <a:p>
            <a:r>
              <a:rPr lang="en-US" dirty="0"/>
              <a:t>England was obviously stronger than Scotland, but, luckily for the Scots, both the north of England and Scotland were difficult to control from London. </a:t>
            </a:r>
          </a:p>
          <a:p>
            <a:r>
              <a:rPr lang="en-US" dirty="0"/>
              <a:t> Scotland remained a difficult country to rule even from its capital, </a:t>
            </a:r>
            <a:r>
              <a:rPr lang="en-US" dirty="0" err="1"/>
              <a:t>Edinburh</a:t>
            </a:r>
            <a:r>
              <a:rPr lang="en-US" dirty="0"/>
              <a:t>. Travel was often impossible in winter, and slow and difficult in summer. It was easy for a clan chief or noble to throw off the rule of the king.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6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27" y="1196752"/>
            <a:ext cx="6096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371800" y="513392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3087637" y="455765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3143200" y="46005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371800" y="261932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087637" y="20430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4438600" y="2130371"/>
            <a:ext cx="10292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Wales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143200" y="20859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371800" y="345752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087637" y="28812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43200" y="29241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373388" y="4294134"/>
            <a:ext cx="4799012" cy="158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087637" y="371945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143200" y="37623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3371800" y="599434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4438600" y="2992384"/>
            <a:ext cx="11272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Ireland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4438600" y="3832171"/>
            <a:ext cx="13837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Scotland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4438600" y="4673546"/>
            <a:ext cx="299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Вставьте Ваш текст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Wales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2492896"/>
            <a:ext cx="6300192" cy="436510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By the eight century most of the Celts had been driven into the Welsh  peninsula. They were kept out of England by Offa’s Dyke.</a:t>
            </a:r>
          </a:p>
          <a:p>
            <a:r>
              <a:rPr lang="en-US" dirty="0" smtClean="0"/>
              <a:t>These Celts called themselves </a:t>
            </a:r>
            <a:r>
              <a:rPr lang="en-US" dirty="0" err="1" smtClean="0"/>
              <a:t>cymry</a:t>
            </a:r>
            <a:r>
              <a:rPr lang="en-US" dirty="0" smtClean="0"/>
              <a:t>, “fellow countrymen”.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cymry</a:t>
            </a:r>
            <a:r>
              <a:rPr lang="en-US" dirty="0" smtClean="0"/>
              <a:t> could only live in the crowded valleys. The rest of the land was rocky and too poor for anything expect keeping animals. For this reason the population remained small.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" y="31007"/>
            <a:ext cx="4349983" cy="2446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" y="2477872"/>
            <a:ext cx="2843081" cy="43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Wales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9792" y="1340768"/>
            <a:ext cx="6444208" cy="551723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Society was based on family groupings, each of which owned one or more village or farm settlement.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Tribal chiefs became overlords over </a:t>
            </a:r>
            <a:r>
              <a:rPr lang="en-US" dirty="0" err="1"/>
              <a:t>neighbouring</a:t>
            </a:r>
            <a:r>
              <a:rPr lang="en-US" dirty="0"/>
              <a:t> family groups. Each of these kings tried to conquer the others, and the idea of a senior king developed.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1039 </a:t>
            </a:r>
            <a:r>
              <a:rPr lang="hu-HU" dirty="0" smtClean="0"/>
              <a:t>Gruffy</a:t>
            </a:r>
            <a:r>
              <a:rPr lang="hu-HU" dirty="0" smtClean="0"/>
              <a:t>dd</a:t>
            </a:r>
            <a:r>
              <a:rPr lang="en-US" dirty="0" smtClean="0"/>
              <a:t> </a:t>
            </a:r>
            <a:r>
              <a:rPr lang="hu-HU" dirty="0" smtClean="0"/>
              <a:t>AP</a:t>
            </a:r>
            <a:r>
              <a:rPr lang="en-US" dirty="0" smtClean="0"/>
              <a:t> </a:t>
            </a:r>
            <a:r>
              <a:rPr lang="en-US" dirty="0"/>
              <a:t>(son of) </a:t>
            </a:r>
            <a:r>
              <a:rPr lang="en-US" dirty="0" err="1"/>
              <a:t>Llewelyn</a:t>
            </a:r>
            <a:r>
              <a:rPr lang="en-US" dirty="0"/>
              <a:t> was the first Welsh king strong enough to rule over all Wales. He died when he was killed by a </a:t>
            </a:r>
            <a:r>
              <a:rPr lang="en-US" dirty="0" err="1"/>
              <a:t>cymry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Welsh kings after him were able to rule only after they had promised loyalty to Edward the Confessor, king of </a:t>
            </a:r>
            <a:r>
              <a:rPr lang="en-US" dirty="0" smtClean="0"/>
              <a:t>England</a:t>
            </a:r>
            <a:r>
              <a:rPr lang="hu-H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9792" cy="3633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5674"/>
            <a:ext cx="2699792" cy="35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Ireland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15816" y="1628800"/>
            <a:ext cx="6120680" cy="5229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/>
              <a:t>Ireland was never invaded by either the Romans or the Anglo-Saxons. It was a land of monasteries and had a flourishing Celtic culture.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in Wales, people were known by the family grouping they belonged to. The kings in this tribal society were chosen by election. The idea was that the strongest man should lead.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Five kingdoms grew up in Ireland: Ulster in the north, Munster in the southwest, </a:t>
            </a:r>
            <a:r>
              <a:rPr lang="en-US" dirty="0" err="1"/>
              <a:t>Leinster</a:t>
            </a:r>
            <a:r>
              <a:rPr lang="en-US" dirty="0"/>
              <a:t> in the southeast, Connaught in the west.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2978324" cy="665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Ireland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71800" y="2348880"/>
            <a:ext cx="6372200" cy="450912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Christianity came to Ireland in AD 430. The message of Christianity was spread in Ireland by a British slave, Patrick, who became the "patron saint" of Ireland. </a:t>
            </a:r>
          </a:p>
          <a:p>
            <a:r>
              <a:rPr lang="en-US" dirty="0"/>
              <a:t>Christianity brought writing, which weakened the position of the Druids, who depended on memory and the spoken word. </a:t>
            </a:r>
            <a:endParaRPr lang="hu-HU" dirty="0" smtClean="0"/>
          </a:p>
          <a:p>
            <a:r>
              <a:rPr lang="en-US" dirty="0" smtClean="0"/>
              <a:t>This period is often called Ireland's "golden age". Invaders were unknown and culture flowered. But the five kingdoms were often at war.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6988"/>
            <a:ext cx="2771799" cy="4431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4211959" cy="23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Ireland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46341" y="2379889"/>
            <a:ext cx="5508104" cy="447811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"golden age" suddenly ended with the arrival of Viking raiders, who stole all the monasteries had.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Vikings, who were traders, brought fresh economic and political action into Irish life.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859 Ireland chose its first high king, but it was not an effective solution because of the quarrels that took place each time a new king was chosen. 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020922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3563888" cy="45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Ireland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1484784"/>
            <a:ext cx="6300192" cy="537321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/>
              <a:t>Dublin was founded by the Vikings. The high kingship of Ireland lasted only twelve years, from 1002 to 1014 while Ireland was ruled by Brian </a:t>
            </a:r>
            <a:r>
              <a:rPr lang="en-US" dirty="0" err="1"/>
              <a:t>Boru</a:t>
            </a:r>
            <a:r>
              <a:rPr lang="en-US" dirty="0"/>
              <a:t>. </a:t>
            </a:r>
          </a:p>
          <a:p>
            <a:r>
              <a:rPr lang="en-US" dirty="0"/>
              <a:t> He tried to create one single Ireland, and encouraged the growth of organization in the Church, in administration, and in learning. </a:t>
            </a:r>
          </a:p>
          <a:p>
            <a:r>
              <a:rPr lang="en-US" dirty="0"/>
              <a:t>A century later another king of </a:t>
            </a:r>
            <a:r>
              <a:rPr lang="en-US" dirty="0" err="1"/>
              <a:t>Leinster</a:t>
            </a:r>
            <a:r>
              <a:rPr lang="en-US" dirty="0"/>
              <a:t>, invited the Normans of England to help him against his high king. This gave the Normans the excuse they wanted to enlarge their kingdom.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33" y="-29917"/>
            <a:ext cx="2813714" cy="3932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645025"/>
            <a:ext cx="2959009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Scotland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2204864"/>
            <a:ext cx="6660232" cy="465313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As a result of its geography Scotland has two different societies: the north west and the south east. In the second one much of the countryside is like England, rich, welcoming and easy to farm.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north people stayed tied to their family groups, in the south society was more easily influenced by the changes taking place in England. </a:t>
            </a:r>
            <a:endParaRPr lang="en-US" dirty="0" smtClean="0"/>
          </a:p>
          <a:p>
            <a:r>
              <a:rPr lang="en-US" dirty="0" smtClean="0"/>
              <a:t>Scotland </a:t>
            </a:r>
            <a:r>
              <a:rPr lang="en-US" dirty="0"/>
              <a:t>was populated by four separate groups of people. The main group, the </a:t>
            </a:r>
            <a:r>
              <a:rPr lang="en-US" dirty="0" err="1"/>
              <a:t>Picts</a:t>
            </a:r>
            <a:r>
              <a:rPr lang="en-US" dirty="0"/>
              <a:t>, lived mostly in the north and north east. They spoke mostly Celtic, and they seemed to have been the earliest inhabitants of the land. 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1" y="2204864"/>
            <a:ext cx="2861789" cy="4653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0" y="0"/>
            <a:ext cx="4301948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968</Words>
  <Application>Microsoft Office PowerPoint</Application>
  <PresentationFormat>Екран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The Celtic Kingdoms: Wales, Scotland, Ireland</vt:lpstr>
      <vt:lpstr>Plan:</vt:lpstr>
      <vt:lpstr>Wales</vt:lpstr>
      <vt:lpstr>Wales</vt:lpstr>
      <vt:lpstr>Ireland</vt:lpstr>
      <vt:lpstr>Ireland</vt:lpstr>
      <vt:lpstr>Ireland</vt:lpstr>
      <vt:lpstr>Ireland</vt:lpstr>
      <vt:lpstr>Scotland</vt:lpstr>
      <vt:lpstr>Scotland</vt:lpstr>
      <vt:lpstr>Scotland</vt:lpstr>
      <vt:lpstr>Scotland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Celtic Kingdoms: Wales, Scotland, Ireland</dc:title>
  <dc:creator>Sara Yasmeen (Wipro Technologies)</dc:creator>
  <cp:lastModifiedBy>ТОЛЯ</cp:lastModifiedBy>
  <cp:revision>9</cp:revision>
  <dcterms:created xsi:type="dcterms:W3CDTF">2010-02-23T11:30:32Z</dcterms:created>
  <dcterms:modified xsi:type="dcterms:W3CDTF">2020-10-05T08:49:12Z</dcterms:modified>
</cp:coreProperties>
</file>