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717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237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078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91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334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131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44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86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82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1DC7-A502-4568-A300-0888927EA46E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8488-FCCB-4956-AC87-DA8AAE6F2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11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69389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Kárpát-medence története - </a:t>
            </a:r>
            <a:r>
              <a:rPr lang="ru-RU" b="1" dirty="0" smtClean="0"/>
              <a:t>Історія Карпатського басейну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hu-HU" b="1" dirty="0" smtClean="0"/>
              <a:t>Oktatók: </a:t>
            </a:r>
          </a:p>
          <a:p>
            <a:pPr algn="l"/>
            <a:r>
              <a:rPr lang="hu-HU" b="1" dirty="0" smtClean="0"/>
              <a:t>Előadás - Molnár D. Erzsébet, szeminárium – Császár István</a:t>
            </a:r>
          </a:p>
          <a:p>
            <a:pPr algn="l"/>
            <a:r>
              <a:rPr lang="hu-HU" altLang="hu-HU" b="1" dirty="0" smtClean="0">
                <a:latin typeface="Calibri" panose="020F0502020204030204" pitchFamily="34" charset="0"/>
              </a:rPr>
              <a:t>Kreditérték: 3</a:t>
            </a:r>
          </a:p>
          <a:p>
            <a:pPr algn="l"/>
            <a:r>
              <a:rPr lang="hu-HU" altLang="hu-HU" b="1" dirty="0" smtClean="0">
                <a:latin typeface="Calibri" panose="020F0502020204030204" pitchFamily="34" charset="0"/>
              </a:rPr>
              <a:t>Beszámoló: </a:t>
            </a:r>
            <a:r>
              <a:rPr lang="hu-HU" altLang="hu-HU" b="1" dirty="0">
                <a:latin typeface="Calibri" panose="020F0502020204030204" pitchFamily="34" charset="0"/>
              </a:rPr>
              <a:t>ZH + szeminárium + jelenléti ív </a:t>
            </a:r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512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207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Tartalmi felépítés: </a:t>
            </a:r>
            <a:br>
              <a:rPr lang="hu-HU" dirty="0" smtClean="0"/>
            </a:br>
            <a:r>
              <a:rPr lang="hu-HU" b="1" dirty="0" smtClean="0"/>
              <a:t>A Kárpát-medence </a:t>
            </a:r>
            <a:r>
              <a:rPr lang="hu-HU" b="1" dirty="0"/>
              <a:t>és </a:t>
            </a:r>
            <a:r>
              <a:rPr lang="hu-HU" b="1" dirty="0" smtClean="0"/>
              <a:t>népei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Előtörténet – a Kárpát-medence a honfoglalás előtt</a:t>
            </a:r>
          </a:p>
          <a:p>
            <a:r>
              <a:rPr lang="hu-HU" dirty="0"/>
              <a:t>Középkor, </a:t>
            </a:r>
            <a:r>
              <a:rPr lang="hu-HU" dirty="0" smtClean="0"/>
              <a:t>népmozgások</a:t>
            </a:r>
          </a:p>
          <a:p>
            <a:r>
              <a:rPr lang="hu-HU" dirty="0"/>
              <a:t>Az oszmán hódoltság </a:t>
            </a:r>
            <a:r>
              <a:rPr lang="hu-HU" dirty="0" smtClean="0"/>
              <a:t>kora</a:t>
            </a:r>
          </a:p>
          <a:p>
            <a:r>
              <a:rPr lang="hu-HU" dirty="0"/>
              <a:t>Helyreállítás és új etnikai </a:t>
            </a:r>
            <a:r>
              <a:rPr lang="hu-HU" dirty="0" smtClean="0"/>
              <a:t>környezet</a:t>
            </a:r>
          </a:p>
          <a:p>
            <a:r>
              <a:rPr lang="hu-HU" dirty="0" smtClean="0"/>
              <a:t>A hosszú 19. század: a nemzeti ébredés kora</a:t>
            </a:r>
          </a:p>
          <a:p>
            <a:r>
              <a:rPr lang="hu-HU" dirty="0" smtClean="0"/>
              <a:t>Vérzivataros 20. sz.: birodalmakból birodalmak árnyékába.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10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4602" y="365125"/>
            <a:ext cx="113774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Előtörténet – a Kárpát-medence a honfoglalás előtt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634" y="1027906"/>
            <a:ext cx="5143349" cy="33525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79" y="1027906"/>
            <a:ext cx="4866025" cy="36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004" y="1484313"/>
            <a:ext cx="6149975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0829" y="2489091"/>
            <a:ext cx="6929199" cy="43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9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2016" y="89996"/>
            <a:ext cx="10515600" cy="759668"/>
          </a:xfrm>
        </p:spPr>
        <p:txBody>
          <a:bodyPr/>
          <a:lstStyle/>
          <a:p>
            <a:pPr algn="ctr"/>
            <a:r>
              <a:rPr lang="hu-HU" b="1" dirty="0"/>
              <a:t>Középkor, </a:t>
            </a:r>
            <a:r>
              <a:rPr lang="hu-HU" b="1" dirty="0" smtClean="0"/>
              <a:t>népmozgások</a:t>
            </a:r>
            <a:endParaRPr lang="hu-HU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3" y="736376"/>
            <a:ext cx="5822253" cy="38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36" y="774871"/>
            <a:ext cx="6426291" cy="439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873" y="2858075"/>
            <a:ext cx="5336514" cy="399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94" y="1778298"/>
            <a:ext cx="6212533" cy="507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61" y="1011027"/>
            <a:ext cx="597535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93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0108" y="57628"/>
            <a:ext cx="10515600" cy="751576"/>
          </a:xfrm>
        </p:spPr>
        <p:txBody>
          <a:bodyPr/>
          <a:lstStyle/>
          <a:p>
            <a:pPr algn="ctr"/>
            <a:r>
              <a:rPr lang="hu-HU" b="1" dirty="0"/>
              <a:t>Az oszmán hódoltság </a:t>
            </a:r>
            <a:r>
              <a:rPr lang="hu-HU" b="1" dirty="0" smtClean="0"/>
              <a:t>kora</a:t>
            </a:r>
            <a:endParaRPr lang="hu-HU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8" y="792037"/>
            <a:ext cx="5587476" cy="54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76" y="809204"/>
            <a:ext cx="8082580" cy="422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8" y="1839140"/>
            <a:ext cx="7100439" cy="495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26" y="1389287"/>
            <a:ext cx="7621530" cy="54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86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4756"/>
            <a:ext cx="10515600" cy="824404"/>
          </a:xfrm>
        </p:spPr>
        <p:txBody>
          <a:bodyPr/>
          <a:lstStyle/>
          <a:p>
            <a:pPr algn="ctr"/>
            <a:r>
              <a:rPr lang="hu-HU" b="1" dirty="0"/>
              <a:t>Helyreállítás és új etnikai </a:t>
            </a:r>
            <a:r>
              <a:rPr lang="hu-HU" b="1" dirty="0" smtClean="0"/>
              <a:t>környezet</a:t>
            </a:r>
            <a:endParaRPr lang="hu-HU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2" y="1043872"/>
            <a:ext cx="7362051" cy="52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19" y="1499303"/>
            <a:ext cx="6515946" cy="448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7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6752" y="0"/>
            <a:ext cx="10515600" cy="783944"/>
          </a:xfrm>
        </p:spPr>
        <p:txBody>
          <a:bodyPr/>
          <a:lstStyle/>
          <a:p>
            <a:r>
              <a:rPr lang="hu-HU" b="1" dirty="0"/>
              <a:t>A hosszú 19. század: a nemzeti ébredés </a:t>
            </a:r>
            <a:r>
              <a:rPr lang="hu-HU" b="1" dirty="0" smtClean="0"/>
              <a:t>kora</a:t>
            </a:r>
            <a:endParaRPr lang="hu-HU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8" y="898215"/>
            <a:ext cx="6633663" cy="530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76" y="1070424"/>
            <a:ext cx="6335712" cy="4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53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2477" y="0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Vérzivataros 20. sz.: birodalmakból birodalmak árnyékába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1236549"/>
            <a:ext cx="7213152" cy="48969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34" y="1236549"/>
            <a:ext cx="7169544" cy="53771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11" y="1325563"/>
            <a:ext cx="7982071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108</Words>
  <Application>Microsoft Office PowerPoint</Application>
  <PresentationFormat>Szélesvásznú</PresentationFormat>
  <Paragraphs>18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Kárpát-medence története - Історія Карпатського басейну</vt:lpstr>
      <vt:lpstr>Tartalmi felépítés:  A Kárpát-medence és népei</vt:lpstr>
      <vt:lpstr>Előtörténet – a Kárpát-medence a honfoglalás előtt </vt:lpstr>
      <vt:lpstr>Középkor, népmozgások</vt:lpstr>
      <vt:lpstr>Az oszmán hódoltság kora</vt:lpstr>
      <vt:lpstr>Helyreállítás és új etnikai környezet</vt:lpstr>
      <vt:lpstr>A hosszú 19. század: a nemzeti ébredés kora</vt:lpstr>
      <vt:lpstr>Vérzivataros 20. sz.: birodalmakból birodalmak árnyékába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Kárpát-medence története - Історія Карпатського басейну</dc:title>
  <dc:creator>tanar</dc:creator>
  <cp:lastModifiedBy>tanar</cp:lastModifiedBy>
  <cp:revision>8</cp:revision>
  <dcterms:created xsi:type="dcterms:W3CDTF">2018-03-07T10:51:30Z</dcterms:created>
  <dcterms:modified xsi:type="dcterms:W3CDTF">2018-03-07T13:26:19Z</dcterms:modified>
</cp:coreProperties>
</file>